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453" r:id="rId3"/>
    <p:sldId id="2437" r:id="rId4"/>
    <p:sldId id="257" r:id="rId5"/>
    <p:sldId id="2441" r:id="rId6"/>
    <p:sldId id="2440" r:id="rId7"/>
    <p:sldId id="260" r:id="rId8"/>
    <p:sldId id="261" r:id="rId9"/>
    <p:sldId id="2457" r:id="rId10"/>
    <p:sldId id="2465" r:id="rId11"/>
    <p:sldId id="2466" r:id="rId12"/>
    <p:sldId id="2467" r:id="rId13"/>
    <p:sldId id="2458" r:id="rId14"/>
    <p:sldId id="2459" r:id="rId15"/>
    <p:sldId id="2477" r:id="rId16"/>
    <p:sldId id="2460" r:id="rId17"/>
    <p:sldId id="2461" r:id="rId18"/>
    <p:sldId id="2462" r:id="rId19"/>
    <p:sldId id="2464" r:id="rId20"/>
    <p:sldId id="263" r:id="rId21"/>
    <p:sldId id="2442" r:id="rId22"/>
    <p:sldId id="2451" r:id="rId23"/>
    <p:sldId id="2450" r:id="rId24"/>
    <p:sldId id="2475" r:id="rId25"/>
    <p:sldId id="2448" r:id="rId26"/>
    <p:sldId id="2474" r:id="rId27"/>
    <p:sldId id="2473" r:id="rId28"/>
    <p:sldId id="2472" r:id="rId29"/>
    <p:sldId id="2471" r:id="rId30"/>
    <p:sldId id="2470" r:id="rId31"/>
    <p:sldId id="2469" r:id="rId32"/>
    <p:sldId id="2468" r:id="rId33"/>
    <p:sldId id="2476" r:id="rId34"/>
    <p:sldId id="2454" r:id="rId35"/>
    <p:sldId id="2455" r:id="rId36"/>
    <p:sldId id="2478" r:id="rId37"/>
    <p:sldId id="2436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AA62E-7917-8F1E-CFD8-CC6FBFF1100A}" v="433" dt="2022-09-13T13:27:59.187"/>
    <p1510:client id="{1CA6DB9C-D512-4FBD-B3D2-70F24136FF63}" v="291" dt="2022-09-13T13:33:24.572"/>
    <p1510:client id="{9B0DF784-5C0A-4CCC-838A-F6716768C506}" v="1538" dt="2022-09-13T11:38:44.175"/>
    <p1510:client id="{D16CF748-5133-6EA1-394B-61E17DE6BB30}" v="768" dt="2022-09-13T11:19:05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Ewald Tabellion" userId="S::s8nitabe@uni-saarland.de::9acc6b7e-e8fc-4c98-824c-4544ddc64e08" providerId="AD" clId="Web-{007C068D-667A-42F8-AB36-1599DFD138B7}"/>
    <pc:docChg chg="addSld delSld modSld">
      <pc:chgData name="Nicolas Ewald Tabellion" userId="S::s8nitabe@uni-saarland.de::9acc6b7e-e8fc-4c98-824c-4544ddc64e08" providerId="AD" clId="Web-{007C068D-667A-42F8-AB36-1599DFD138B7}" dt="2022-06-14T07:02:12.811" v="43" actId="1076"/>
      <pc:docMkLst>
        <pc:docMk/>
      </pc:docMkLst>
      <pc:sldChg chg="new del">
        <pc:chgData name="Nicolas Ewald Tabellion" userId="S::s8nitabe@uni-saarland.de::9acc6b7e-e8fc-4c98-824c-4544ddc64e08" providerId="AD" clId="Web-{007C068D-667A-42F8-AB36-1599DFD138B7}" dt="2022-06-14T06:47:54.424" v="2"/>
        <pc:sldMkLst>
          <pc:docMk/>
          <pc:sldMk cId="3120752649" sldId="2442"/>
        </pc:sldMkLst>
      </pc:sldChg>
      <pc:sldChg chg="addSp modSp add replId">
        <pc:chgData name="Nicolas Ewald Tabellion" userId="S::s8nitabe@uni-saarland.de::9acc6b7e-e8fc-4c98-824c-4544ddc64e08" providerId="AD" clId="Web-{007C068D-667A-42F8-AB36-1599DFD138B7}" dt="2022-06-14T07:02:12.811" v="43" actId="1076"/>
        <pc:sldMkLst>
          <pc:docMk/>
          <pc:sldMk cId="2970532071" sldId="2443"/>
        </pc:sldMkLst>
        <pc:spChg chg="add mod">
          <ac:chgData name="Nicolas Ewald Tabellion" userId="S::s8nitabe@uni-saarland.de::9acc6b7e-e8fc-4c98-824c-4544ddc64e08" providerId="AD" clId="Web-{007C068D-667A-42F8-AB36-1599DFD138B7}" dt="2022-06-14T06:48:40.332" v="39" actId="20577"/>
          <ac:spMkLst>
            <pc:docMk/>
            <pc:sldMk cId="2970532071" sldId="2443"/>
            <ac:spMk id="2" creationId="{2538B99B-4F37-14FB-A311-EE5AA22373DE}"/>
          </ac:spMkLst>
        </pc:spChg>
        <pc:spChg chg="add mod">
          <ac:chgData name="Nicolas Ewald Tabellion" userId="S::s8nitabe@uni-saarland.de::9acc6b7e-e8fc-4c98-824c-4544ddc64e08" providerId="AD" clId="Web-{007C068D-667A-42F8-AB36-1599DFD138B7}" dt="2022-06-14T06:48:46.754" v="41" actId="1076"/>
          <ac:spMkLst>
            <pc:docMk/>
            <pc:sldMk cId="2970532071" sldId="2443"/>
            <ac:spMk id="3" creationId="{6D8F85D7-56DD-9FF1-2AAE-0790FD46DDCC}"/>
          </ac:spMkLst>
        </pc:spChg>
        <pc:spChg chg="mod">
          <ac:chgData name="Nicolas Ewald Tabellion" userId="S::s8nitabe@uni-saarland.de::9acc6b7e-e8fc-4c98-824c-4544ddc64e08" providerId="AD" clId="Web-{007C068D-667A-42F8-AB36-1599DFD138B7}" dt="2022-06-14T07:02:12.811" v="43" actId="1076"/>
          <ac:spMkLst>
            <pc:docMk/>
            <pc:sldMk cId="2970532071" sldId="2443"/>
            <ac:spMk id="141" creationId="{00000000-0000-0000-0000-000000000000}"/>
          </ac:spMkLst>
        </pc:spChg>
      </pc:sldChg>
    </pc:docChg>
  </pc:docChgLst>
  <pc:docChgLst>
    <pc:chgData name="Nicolas Ewald Tabellion" userId="S::s8nitabe@uni-saarland.de::9acc6b7e-e8fc-4c98-824c-4544ddc64e08" providerId="AD" clId="Web-{9615A2EB-D199-4DBA-B943-B9A1BF69A09D}"/>
    <pc:docChg chg="modSld">
      <pc:chgData name="Nicolas Ewald Tabellion" userId="S::s8nitabe@uni-saarland.de::9acc6b7e-e8fc-4c98-824c-4544ddc64e08" providerId="AD" clId="Web-{9615A2EB-D199-4DBA-B943-B9A1BF69A09D}" dt="2022-06-14T07:17:21.138" v="1"/>
      <pc:docMkLst>
        <pc:docMk/>
      </pc:docMkLst>
      <pc:sldChg chg="delSp modSp">
        <pc:chgData name="Nicolas Ewald Tabellion" userId="S::s8nitabe@uni-saarland.de::9acc6b7e-e8fc-4c98-824c-4544ddc64e08" providerId="AD" clId="Web-{9615A2EB-D199-4DBA-B943-B9A1BF69A09D}" dt="2022-06-14T07:17:21.138" v="1"/>
        <pc:sldMkLst>
          <pc:docMk/>
          <pc:sldMk cId="2970532071" sldId="2443"/>
        </pc:sldMkLst>
        <pc:spChg chg="del mod">
          <ac:chgData name="Nicolas Ewald Tabellion" userId="S::s8nitabe@uni-saarland.de::9acc6b7e-e8fc-4c98-824c-4544ddc64e08" providerId="AD" clId="Web-{9615A2EB-D199-4DBA-B943-B9A1BF69A09D}" dt="2022-06-14T07:17:21.138" v="1"/>
          <ac:spMkLst>
            <pc:docMk/>
            <pc:sldMk cId="2970532071" sldId="2443"/>
            <ac:spMk id="3" creationId="{6D8F85D7-56DD-9FF1-2AAE-0790FD46DDCC}"/>
          </ac:spMkLst>
        </pc:spChg>
      </pc:sldChg>
    </pc:docChg>
  </pc:docChgLst>
  <pc:docChgLst>
    <pc:chgData name="Donald Luiz Gaetan Pfaffmann" userId="S::dopf00001@uni-saarland.de::dd9bd767-154a-405f-bb18-cd1abb8d0be0" providerId="AD" clId="Web-{9B0DF784-5C0A-4CCC-838A-F6716768C506}"/>
    <pc:docChg chg="addSld delSld modSld sldOrd">
      <pc:chgData name="Donald Luiz Gaetan Pfaffmann" userId="S::dopf00001@uni-saarland.de::dd9bd767-154a-405f-bb18-cd1abb8d0be0" providerId="AD" clId="Web-{9B0DF784-5C0A-4CCC-838A-F6716768C506}" dt="2022-09-13T11:38:44.175" v="1136"/>
      <pc:docMkLst>
        <pc:docMk/>
      </pc:docMkLst>
      <pc:sldChg chg="modSp">
        <pc:chgData name="Donald Luiz Gaetan Pfaffmann" userId="S::dopf00001@uni-saarland.de::dd9bd767-154a-405f-bb18-cd1abb8d0be0" providerId="AD" clId="Web-{9B0DF784-5C0A-4CCC-838A-F6716768C506}" dt="2022-09-13T08:09:01.631" v="78" actId="20577"/>
        <pc:sldMkLst>
          <pc:docMk/>
          <pc:sldMk cId="0" sldId="256"/>
        </pc:sldMkLst>
        <pc:spChg chg="mod">
          <ac:chgData name="Donald Luiz Gaetan Pfaffmann" userId="S::dopf00001@uni-saarland.de::dd9bd767-154a-405f-bb18-cd1abb8d0be0" providerId="AD" clId="Web-{9B0DF784-5C0A-4CCC-838A-F6716768C506}" dt="2022-09-13T08:09:01.631" v="78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">
        <pc:chgData name="Donald Luiz Gaetan Pfaffmann" userId="S::dopf00001@uni-saarland.de::dd9bd767-154a-405f-bb18-cd1abb8d0be0" providerId="AD" clId="Web-{9B0DF784-5C0A-4CCC-838A-F6716768C506}" dt="2022-09-13T10:27:12.815" v="930" actId="20577"/>
        <pc:sldMkLst>
          <pc:docMk/>
          <pc:sldMk cId="0" sldId="257"/>
        </pc:sldMkLst>
        <pc:spChg chg="mod">
          <ac:chgData name="Donald Luiz Gaetan Pfaffmann" userId="S::dopf00001@uni-saarland.de::dd9bd767-154a-405f-bb18-cd1abb8d0be0" providerId="AD" clId="Web-{9B0DF784-5C0A-4CCC-838A-F6716768C506}" dt="2022-09-13T10:27:12.815" v="930" actId="20577"/>
          <ac:spMkLst>
            <pc:docMk/>
            <pc:sldMk cId="0" sldId="257"/>
            <ac:spMk id="95" creationId="{00000000-0000-0000-0000-000000000000}"/>
          </ac:spMkLst>
        </pc:spChg>
      </pc:sldChg>
      <pc:sldChg chg="modSp addAnim delAnim modAnim">
        <pc:chgData name="Donald Luiz Gaetan Pfaffmann" userId="S::dopf00001@uni-saarland.de::dd9bd767-154a-405f-bb18-cd1abb8d0be0" providerId="AD" clId="Web-{9B0DF784-5C0A-4CCC-838A-F6716768C506}" dt="2022-09-13T11:26:20.279" v="1004"/>
        <pc:sldMkLst>
          <pc:docMk/>
          <pc:sldMk cId="0" sldId="260"/>
        </pc:sldMkLst>
        <pc:spChg chg="mod">
          <ac:chgData name="Donald Luiz Gaetan Pfaffmann" userId="S::dopf00001@uni-saarland.de::dd9bd767-154a-405f-bb18-cd1abb8d0be0" providerId="AD" clId="Web-{9B0DF784-5C0A-4CCC-838A-F6716768C506}" dt="2022-09-13T08:17:58.072" v="219" actId="2057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08:19:20.419" v="298" actId="1076"/>
          <ac:spMkLst>
            <pc:docMk/>
            <pc:sldMk cId="0" sldId="260"/>
            <ac:spMk id="12" creationId="{09D4FF8A-1736-F2F7-E459-E229BD07BE4F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1:12:12.222" v="960" actId="20577"/>
          <ac:spMkLst>
            <pc:docMk/>
            <pc:sldMk cId="0" sldId="260"/>
            <ac:spMk id="23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16:02.342" v="742" actId="20577"/>
          <ac:spMkLst>
            <pc:docMk/>
            <pc:sldMk cId="0" sldId="260"/>
            <ac:spMk id="112" creationId="{00000000-0000-0000-0000-000000000000}"/>
          </ac:spMkLst>
        </pc:spChg>
        <pc:picChg chg="mod">
          <ac:chgData name="Donald Luiz Gaetan Pfaffmann" userId="S::dopf00001@uni-saarland.de::dd9bd767-154a-405f-bb18-cd1abb8d0be0" providerId="AD" clId="Web-{9B0DF784-5C0A-4CCC-838A-F6716768C506}" dt="2022-09-13T08:19:23.169" v="299" actId="1076"/>
          <ac:picMkLst>
            <pc:docMk/>
            <pc:sldMk cId="0" sldId="260"/>
            <ac:picMk id="7" creationId="{C9037599-AA81-0BA6-8F3F-F1DD480E3762}"/>
          </ac:picMkLst>
        </pc:picChg>
        <pc:picChg chg="mod">
          <ac:chgData name="Donald Luiz Gaetan Pfaffmann" userId="S::dopf00001@uni-saarland.de::dd9bd767-154a-405f-bb18-cd1abb8d0be0" providerId="AD" clId="Web-{9B0DF784-5C0A-4CCC-838A-F6716768C506}" dt="2022-09-13T08:17:07.898" v="203" actId="1076"/>
          <ac:picMkLst>
            <pc:docMk/>
            <pc:sldMk cId="0" sldId="260"/>
            <ac:picMk id="8" creationId="{00000000-0000-0000-0000-000000000000}"/>
          </ac:picMkLst>
        </pc:picChg>
      </pc:sldChg>
      <pc:sldChg chg="addSp delSp modSp addAnim delAnim modAnim">
        <pc:chgData name="Donald Luiz Gaetan Pfaffmann" userId="S::dopf00001@uni-saarland.de::dd9bd767-154a-405f-bb18-cd1abb8d0be0" providerId="AD" clId="Web-{9B0DF784-5C0A-4CCC-838A-F6716768C506}" dt="2022-09-13T11:27:16.499" v="1013"/>
        <pc:sldMkLst>
          <pc:docMk/>
          <pc:sldMk cId="0" sldId="261"/>
        </pc:sldMkLst>
        <pc:spChg chg="mod">
          <ac:chgData name="Donald Luiz Gaetan Pfaffmann" userId="S::dopf00001@uni-saarland.de::dd9bd767-154a-405f-bb18-cd1abb8d0be0" providerId="AD" clId="Web-{9B0DF784-5C0A-4CCC-838A-F6716768C506}" dt="2022-09-13T10:06:35.856" v="538" actId="1076"/>
          <ac:spMkLst>
            <pc:docMk/>
            <pc:sldMk cId="0" sldId="261"/>
            <ac:spMk id="35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11:49.366" v="624" actId="20577"/>
          <ac:spMkLst>
            <pc:docMk/>
            <pc:sldMk cId="0" sldId="261"/>
            <ac:spMk id="118" creationId="{00000000-0000-0000-0000-000000000000}"/>
          </ac:spMkLst>
        </pc:spChg>
        <pc:picChg chg="add mod">
          <ac:chgData name="Donald Luiz Gaetan Pfaffmann" userId="S::dopf00001@uni-saarland.de::dd9bd767-154a-405f-bb18-cd1abb8d0be0" providerId="AD" clId="Web-{9B0DF784-5C0A-4CCC-838A-F6716768C506}" dt="2022-09-13T08:15:51.958" v="195" actId="1076"/>
          <ac:picMkLst>
            <pc:docMk/>
            <pc:sldMk cId="0" sldId="261"/>
            <ac:picMk id="2" creationId="{52DE89CD-4CCC-F226-F25E-B5D4FDB89975}"/>
          </ac:picMkLst>
        </pc:picChg>
        <pc:picChg chg="add mod">
          <ac:chgData name="Donald Luiz Gaetan Pfaffmann" userId="S::dopf00001@uni-saarland.de::dd9bd767-154a-405f-bb18-cd1abb8d0be0" providerId="AD" clId="Web-{9B0DF784-5C0A-4CCC-838A-F6716768C506}" dt="2022-09-13T08:16:22.553" v="201" actId="1076"/>
          <ac:picMkLst>
            <pc:docMk/>
            <pc:sldMk cId="0" sldId="261"/>
            <ac:picMk id="3" creationId="{FCDAF134-73C1-0C30-E9F7-1A90C15F2A27}"/>
          </ac:picMkLst>
        </pc:picChg>
        <pc:picChg chg="add mod">
          <ac:chgData name="Donald Luiz Gaetan Pfaffmann" userId="S::dopf00001@uni-saarland.de::dd9bd767-154a-405f-bb18-cd1abb8d0be0" providerId="AD" clId="Web-{9B0DF784-5C0A-4CCC-838A-F6716768C506}" dt="2022-09-13T09:58:29.061" v="347" actId="1076"/>
          <ac:picMkLst>
            <pc:docMk/>
            <pc:sldMk cId="0" sldId="261"/>
            <ac:picMk id="4" creationId="{05448453-CE39-399A-F67C-06636F19F530}"/>
          </ac:picMkLst>
        </pc:picChg>
        <pc:picChg chg="del mod">
          <ac:chgData name="Donald Luiz Gaetan Pfaffmann" userId="S::dopf00001@uni-saarland.de::dd9bd767-154a-405f-bb18-cd1abb8d0be0" providerId="AD" clId="Web-{9B0DF784-5C0A-4CCC-838A-F6716768C506}" dt="2022-09-13T09:58:16.920" v="342"/>
          <ac:picMkLst>
            <pc:docMk/>
            <pc:sldMk cId="0" sldId="261"/>
            <ac:picMk id="33" creationId="{00000000-0000-0000-0000-000000000000}"/>
          </ac:picMkLst>
        </pc:picChg>
      </pc:sldChg>
      <pc:sldChg chg="delSp del delAnim">
        <pc:chgData name="Donald Luiz Gaetan Pfaffmann" userId="S::dopf00001@uni-saarland.de::dd9bd767-154a-405f-bb18-cd1abb8d0be0" providerId="AD" clId="Web-{9B0DF784-5C0A-4CCC-838A-F6716768C506}" dt="2022-09-13T11:11:43.753" v="958"/>
        <pc:sldMkLst>
          <pc:docMk/>
          <pc:sldMk cId="0" sldId="262"/>
        </pc:sldMkLst>
        <pc:picChg chg="del">
          <ac:chgData name="Donald Luiz Gaetan Pfaffmann" userId="S::dopf00001@uni-saarland.de::dd9bd767-154a-405f-bb18-cd1abb8d0be0" providerId="AD" clId="Web-{9B0DF784-5C0A-4CCC-838A-F6716768C506}" dt="2022-09-13T09:59:40.797" v="356"/>
          <ac:picMkLst>
            <pc:docMk/>
            <pc:sldMk cId="0" sldId="262"/>
            <ac:picMk id="3" creationId="{00000000-0000-0000-0000-000000000000}"/>
          </ac:picMkLst>
        </pc:picChg>
      </pc:sldChg>
      <pc:sldChg chg="del">
        <pc:chgData name="Donald Luiz Gaetan Pfaffmann" userId="S::dopf00001@uni-saarland.de::dd9bd767-154a-405f-bb18-cd1abb8d0be0" providerId="AD" clId="Web-{9B0DF784-5C0A-4CCC-838A-F6716768C506}" dt="2022-09-13T10:06:24.106" v="536"/>
        <pc:sldMkLst>
          <pc:docMk/>
          <pc:sldMk cId="2360176860" sldId="2438"/>
        </pc:sldMkLst>
      </pc:sldChg>
      <pc:sldChg chg="addSp delSp modSp addAnim delAnim modAnim">
        <pc:chgData name="Donald Luiz Gaetan Pfaffmann" userId="S::dopf00001@uni-saarland.de::dd9bd767-154a-405f-bb18-cd1abb8d0be0" providerId="AD" clId="Web-{9B0DF784-5C0A-4CCC-838A-F6716768C506}" dt="2022-09-13T11:25:41.027" v="997"/>
        <pc:sldMkLst>
          <pc:docMk/>
          <pc:sldMk cId="692435073" sldId="2440"/>
        </pc:sldMkLst>
        <pc:spChg chg="add mod">
          <ac:chgData name="Donald Luiz Gaetan Pfaffmann" userId="S::dopf00001@uni-saarland.de::dd9bd767-154a-405f-bb18-cd1abb8d0be0" providerId="AD" clId="Web-{9B0DF784-5C0A-4CCC-838A-F6716768C506}" dt="2022-09-13T08:14:00.548" v="190" actId="1076"/>
          <ac:spMkLst>
            <pc:docMk/>
            <pc:sldMk cId="692435073" sldId="2440"/>
            <ac:spMk id="2" creationId="{2F9E845A-5D16-6129-E067-609F4D7EDF18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08:13:13.046" v="179" actId="1076"/>
          <ac:spMkLst>
            <pc:docMk/>
            <pc:sldMk cId="692435073" sldId="2440"/>
            <ac:spMk id="11" creationId="{00000000-0000-0000-0000-000000000000}"/>
          </ac:spMkLst>
        </pc:spChg>
        <pc:spChg chg="del mod">
          <ac:chgData name="Donald Luiz Gaetan Pfaffmann" userId="S::dopf00001@uni-saarland.de::dd9bd767-154a-405f-bb18-cd1abb8d0be0" providerId="AD" clId="Web-{9B0DF784-5C0A-4CCC-838A-F6716768C506}" dt="2022-09-13T08:12:15.560" v="100"/>
          <ac:spMkLst>
            <pc:docMk/>
            <pc:sldMk cId="692435073" sldId="2440"/>
            <ac:spMk id="19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15:41.404" v="738" actId="20577"/>
          <ac:spMkLst>
            <pc:docMk/>
            <pc:sldMk cId="692435073" sldId="2440"/>
            <ac:spMk id="106" creationId="{00000000-0000-0000-0000-000000000000}"/>
          </ac:spMkLst>
        </pc:spChg>
        <pc:picChg chg="del mod">
          <ac:chgData name="Donald Luiz Gaetan Pfaffmann" userId="S::dopf00001@uni-saarland.de::dd9bd767-154a-405f-bb18-cd1abb8d0be0" providerId="AD" clId="Web-{9B0DF784-5C0A-4CCC-838A-F6716768C506}" dt="2022-09-13T08:12:22.998" v="102"/>
          <ac:picMkLst>
            <pc:docMk/>
            <pc:sldMk cId="692435073" sldId="2440"/>
            <ac:picMk id="17" creationId="{00000000-0000-0000-0000-000000000000}"/>
          </ac:picMkLst>
        </pc:picChg>
      </pc:sldChg>
      <pc:sldChg chg="modSp">
        <pc:chgData name="Donald Luiz Gaetan Pfaffmann" userId="S::dopf00001@uni-saarland.de::dd9bd767-154a-405f-bb18-cd1abb8d0be0" providerId="AD" clId="Web-{9B0DF784-5C0A-4CCC-838A-F6716768C506}" dt="2022-09-13T10:12:34.117" v="653" actId="20577"/>
        <pc:sldMkLst>
          <pc:docMk/>
          <pc:sldMk cId="865918481" sldId="2441"/>
        </pc:sldMkLst>
        <pc:spChg chg="mod">
          <ac:chgData name="Donald Luiz Gaetan Pfaffmann" userId="S::dopf00001@uni-saarland.de::dd9bd767-154a-405f-bb18-cd1abb8d0be0" providerId="AD" clId="Web-{9B0DF784-5C0A-4CCC-838A-F6716768C506}" dt="2022-09-13T08:10:29.712" v="95" actId="1076"/>
          <ac:spMkLst>
            <pc:docMk/>
            <pc:sldMk cId="865918481" sldId="2441"/>
            <ac:spMk id="16" creationId="{130C6362-E10E-AE79-AB18-4998ED63A67C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08:10:04.086" v="80" actId="20577"/>
          <ac:spMkLst>
            <pc:docMk/>
            <pc:sldMk cId="865918481" sldId="2441"/>
            <ac:spMk id="21" creationId="{1F106A18-A22F-B349-03FF-3F92FCDD0F7C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12:34.117" v="653" actId="20577"/>
          <ac:spMkLst>
            <pc:docMk/>
            <pc:sldMk cId="865918481" sldId="2441"/>
            <ac:spMk id="106" creationId="{00000000-0000-0000-0000-000000000000}"/>
          </ac:spMkLst>
        </pc:spChg>
        <pc:picChg chg="mod">
          <ac:chgData name="Donald Luiz Gaetan Pfaffmann" userId="S::dopf00001@uni-saarland.de::dd9bd767-154a-405f-bb18-cd1abb8d0be0" providerId="AD" clId="Web-{9B0DF784-5C0A-4CCC-838A-F6716768C506}" dt="2022-09-13T08:10:29.697" v="94" actId="1076"/>
          <ac:picMkLst>
            <pc:docMk/>
            <pc:sldMk cId="865918481" sldId="2441"/>
            <ac:picMk id="15" creationId="{72E85C9B-6102-FFFC-938C-F03AD0A02E44}"/>
          </ac:picMkLst>
        </pc:picChg>
      </pc:sldChg>
      <pc:sldChg chg="modSp">
        <pc:chgData name="Donald Luiz Gaetan Pfaffmann" userId="S::dopf00001@uni-saarland.de::dd9bd767-154a-405f-bb18-cd1abb8d0be0" providerId="AD" clId="Web-{9B0DF784-5C0A-4CCC-838A-F6716768C506}" dt="2022-09-13T10:47:36.413" v="956" actId="20577"/>
        <pc:sldMkLst>
          <pc:docMk/>
          <pc:sldMk cId="3287493443" sldId="2448"/>
        </pc:sldMkLst>
        <pc:spChg chg="mod">
          <ac:chgData name="Donald Luiz Gaetan Pfaffmann" userId="S::dopf00001@uni-saarland.de::dd9bd767-154a-405f-bb18-cd1abb8d0be0" providerId="AD" clId="Web-{9B0DF784-5C0A-4CCC-838A-F6716768C506}" dt="2022-09-13T10:47:36.413" v="956" actId="20577"/>
          <ac:spMkLst>
            <pc:docMk/>
            <pc:sldMk cId="3287493443" sldId="2448"/>
            <ac:spMk id="2" creationId="{C807780C-5C2E-5152-89AD-7656FF53C91F}"/>
          </ac:spMkLst>
        </pc:spChg>
      </pc:sldChg>
      <pc:sldChg chg="addSp delSp modSp add replId addAnim delAnim modAnim">
        <pc:chgData name="Donald Luiz Gaetan Pfaffmann" userId="S::dopf00001@uni-saarland.de::dd9bd767-154a-405f-bb18-cd1abb8d0be0" providerId="AD" clId="Web-{9B0DF784-5C0A-4CCC-838A-F6716768C506}" dt="2022-09-13T11:37:14.251" v="1123"/>
        <pc:sldMkLst>
          <pc:docMk/>
          <pc:sldMk cId="3802200725" sldId="2457"/>
        </pc:sldMkLst>
        <pc:spChg chg="del">
          <ac:chgData name="Donald Luiz Gaetan Pfaffmann" userId="S::dopf00001@uni-saarland.de::dd9bd767-154a-405f-bb18-cd1abb8d0be0" providerId="AD" clId="Web-{9B0DF784-5C0A-4CCC-838A-F6716768C506}" dt="2022-09-13T10:10:09.753" v="585"/>
          <ac:spMkLst>
            <pc:docMk/>
            <pc:sldMk cId="3802200725" sldId="2457"/>
            <ac:spMk id="7" creationId="{00000000-0000-0000-0000-000000000000}"/>
          </ac:spMkLst>
        </pc:spChg>
        <pc:spChg chg="add mod">
          <ac:chgData name="Donald Luiz Gaetan Pfaffmann" userId="S::dopf00001@uni-saarland.de::dd9bd767-154a-405f-bb18-cd1abb8d0be0" providerId="AD" clId="Web-{9B0DF784-5C0A-4CCC-838A-F6716768C506}" dt="2022-09-13T11:18:30.827" v="967" actId="20577"/>
          <ac:spMkLst>
            <pc:docMk/>
            <pc:sldMk cId="3802200725" sldId="2457"/>
            <ac:spMk id="8" creationId="{4CC037E9-2CD0-C619-908D-B773CAEABA75}"/>
          </ac:spMkLst>
        </pc:spChg>
        <pc:spChg chg="add mod">
          <ac:chgData name="Donald Luiz Gaetan Pfaffmann" userId="S::dopf00001@uni-saarland.de::dd9bd767-154a-405f-bb18-cd1abb8d0be0" providerId="AD" clId="Web-{9B0DF784-5C0A-4CCC-838A-F6716768C506}" dt="2022-09-13T10:09:09.798" v="569" actId="1076"/>
          <ac:spMkLst>
            <pc:docMk/>
            <pc:sldMk cId="3802200725" sldId="2457"/>
            <ac:spMk id="14" creationId="{D4798669-ABD8-7662-2881-947E78A1A4EE}"/>
          </ac:spMkLst>
        </pc:spChg>
        <pc:spChg chg="add mod">
          <ac:chgData name="Donald Luiz Gaetan Pfaffmann" userId="S::dopf00001@uni-saarland.de::dd9bd767-154a-405f-bb18-cd1abb8d0be0" providerId="AD" clId="Web-{9B0DF784-5C0A-4CCC-838A-F6716768C506}" dt="2022-09-13T10:10:14.832" v="587" actId="1076"/>
          <ac:spMkLst>
            <pc:docMk/>
            <pc:sldMk cId="3802200725" sldId="2457"/>
            <ac:spMk id="17" creationId="{0F71AEF3-E276-B3FD-F491-9AA99822C6B9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10:40.770" v="599" actId="20577"/>
          <ac:spMkLst>
            <pc:docMk/>
            <pc:sldMk cId="3802200725" sldId="2457"/>
            <ac:spMk id="19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04:38.994" v="530" actId="1076"/>
          <ac:spMkLst>
            <pc:docMk/>
            <pc:sldMk cId="3802200725" sldId="2457"/>
            <ac:spMk id="20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10:46.801" v="603" actId="20577"/>
          <ac:spMkLst>
            <pc:docMk/>
            <pc:sldMk cId="3802200725" sldId="2457"/>
            <ac:spMk id="21" creationId="{00000000-0000-0000-0000-000000000000}"/>
          </ac:spMkLst>
        </pc:spChg>
        <pc:spChg chg="del">
          <ac:chgData name="Donald Luiz Gaetan Pfaffmann" userId="S::dopf00001@uni-saarland.de::dd9bd767-154a-405f-bb18-cd1abb8d0be0" providerId="AD" clId="Web-{9B0DF784-5C0A-4CCC-838A-F6716768C506}" dt="2022-09-13T10:10:08.847" v="584"/>
          <ac:spMkLst>
            <pc:docMk/>
            <pc:sldMk cId="3802200725" sldId="2457"/>
            <ac:spMk id="24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10:04.034" v="582" actId="1076"/>
          <ac:spMkLst>
            <pc:docMk/>
            <pc:sldMk cId="3802200725" sldId="2457"/>
            <ac:spMk id="25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10:52.770" v="608" actId="20577"/>
          <ac:spMkLst>
            <pc:docMk/>
            <pc:sldMk cId="3802200725" sldId="2457"/>
            <ac:spMk id="26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09:38.987" v="576" actId="1076"/>
          <ac:spMkLst>
            <pc:docMk/>
            <pc:sldMk cId="3802200725" sldId="2457"/>
            <ac:spMk id="27" creationId="{00000000-0000-0000-0000-000000000000}"/>
          </ac:spMkLst>
        </pc:spChg>
        <pc:spChg chg="mod">
          <ac:chgData name="Donald Luiz Gaetan Pfaffmann" userId="S::dopf00001@uni-saarland.de::dd9bd767-154a-405f-bb18-cd1abb8d0be0" providerId="AD" clId="Web-{9B0DF784-5C0A-4CCC-838A-F6716768C506}" dt="2022-09-13T10:13:28.947" v="705" actId="20577"/>
          <ac:spMkLst>
            <pc:docMk/>
            <pc:sldMk cId="3802200725" sldId="2457"/>
            <ac:spMk id="118" creationId="{00000000-0000-0000-0000-000000000000}"/>
          </ac:spMkLst>
        </pc:spChg>
        <pc:picChg chg="add mod">
          <ac:chgData name="Donald Luiz Gaetan Pfaffmann" userId="S::dopf00001@uni-saarland.de::dd9bd767-154a-405f-bb18-cd1abb8d0be0" providerId="AD" clId="Web-{9B0DF784-5C0A-4CCC-838A-F6716768C506}" dt="2022-09-13T10:10:06.378" v="583" actId="1076"/>
          <ac:picMkLst>
            <pc:docMk/>
            <pc:sldMk cId="3802200725" sldId="2457"/>
            <ac:picMk id="2" creationId="{B607E1A3-C4C2-E60B-9609-86F86447EE02}"/>
          </ac:picMkLst>
        </pc:picChg>
        <pc:picChg chg="add mod">
          <ac:chgData name="Donald Luiz Gaetan Pfaffmann" userId="S::dopf00001@uni-saarland.de::dd9bd767-154a-405f-bb18-cd1abb8d0be0" providerId="AD" clId="Web-{9B0DF784-5C0A-4CCC-838A-F6716768C506}" dt="2022-09-13T10:09:27.783" v="573" actId="1076"/>
          <ac:picMkLst>
            <pc:docMk/>
            <pc:sldMk cId="3802200725" sldId="2457"/>
            <ac:picMk id="3" creationId="{9FC5B8A4-DE51-5E06-7634-D65652260938}"/>
          </ac:picMkLst>
        </pc:picChg>
        <pc:picChg chg="mod">
          <ac:chgData name="Donald Luiz Gaetan Pfaffmann" userId="S::dopf00001@uni-saarland.de::dd9bd767-154a-405f-bb18-cd1abb8d0be0" providerId="AD" clId="Web-{9B0DF784-5C0A-4CCC-838A-F6716768C506}" dt="2022-09-13T10:10:17.550" v="588" actId="1076"/>
          <ac:picMkLst>
            <pc:docMk/>
            <pc:sldMk cId="3802200725" sldId="2457"/>
            <ac:picMk id="4" creationId="{00000000-0000-0000-0000-000000000000}"/>
          </ac:picMkLst>
        </pc:picChg>
        <pc:picChg chg="del">
          <ac:chgData name="Donald Luiz Gaetan Pfaffmann" userId="S::dopf00001@uni-saarland.de::dd9bd767-154a-405f-bb18-cd1abb8d0be0" providerId="AD" clId="Web-{9B0DF784-5C0A-4CCC-838A-F6716768C506}" dt="2022-09-13T09:59:59.720" v="364"/>
          <ac:picMkLst>
            <pc:docMk/>
            <pc:sldMk cId="3802200725" sldId="2457"/>
            <ac:picMk id="6" creationId="{00000000-0000-0000-0000-000000000000}"/>
          </ac:picMkLst>
        </pc:picChg>
        <pc:picChg chg="del">
          <ac:chgData name="Donald Luiz Gaetan Pfaffmann" userId="S::dopf00001@uni-saarland.de::dd9bd767-154a-405f-bb18-cd1abb8d0be0" providerId="AD" clId="Web-{9B0DF784-5C0A-4CCC-838A-F6716768C506}" dt="2022-09-13T10:00:47.877" v="393"/>
          <ac:picMkLst>
            <pc:docMk/>
            <pc:sldMk cId="3802200725" sldId="2457"/>
            <ac:picMk id="9" creationId="{00000000-0000-0000-0000-000000000000}"/>
          </ac:picMkLst>
        </pc:picChg>
        <pc:picChg chg="del">
          <ac:chgData name="Donald Luiz Gaetan Pfaffmann" userId="S::dopf00001@uni-saarland.de::dd9bd767-154a-405f-bb18-cd1abb8d0be0" providerId="AD" clId="Web-{9B0DF784-5C0A-4CCC-838A-F6716768C506}" dt="2022-09-13T09:59:54.141" v="362"/>
          <ac:picMkLst>
            <pc:docMk/>
            <pc:sldMk cId="3802200725" sldId="2457"/>
            <ac:picMk id="10" creationId="{00000000-0000-0000-0000-000000000000}"/>
          </ac:picMkLst>
        </pc:picChg>
        <pc:picChg chg="add mod">
          <ac:chgData name="Donald Luiz Gaetan Pfaffmann" userId="S::dopf00001@uni-saarland.de::dd9bd767-154a-405f-bb18-cd1abb8d0be0" providerId="AD" clId="Web-{9B0DF784-5C0A-4CCC-838A-F6716768C506}" dt="2022-09-13T10:09:09.783" v="568" actId="1076"/>
          <ac:picMkLst>
            <pc:docMk/>
            <pc:sldMk cId="3802200725" sldId="2457"/>
            <ac:picMk id="11" creationId="{62FDD5BD-289B-97E6-E475-47AD8B3FE883}"/>
          </ac:picMkLst>
        </pc:picChg>
        <pc:picChg chg="add mod ord">
          <ac:chgData name="Donald Luiz Gaetan Pfaffmann" userId="S::dopf00001@uni-saarland.de::dd9bd767-154a-405f-bb18-cd1abb8d0be0" providerId="AD" clId="Web-{9B0DF784-5C0A-4CCC-838A-F6716768C506}" dt="2022-09-13T10:09:13.767" v="570" actId="14100"/>
          <ac:picMkLst>
            <pc:docMk/>
            <pc:sldMk cId="3802200725" sldId="2457"/>
            <ac:picMk id="12" creationId="{9A7D2CC6-3418-0BA7-15C9-C2F66506EEF6}"/>
          </ac:picMkLst>
        </pc:picChg>
        <pc:picChg chg="mod">
          <ac:chgData name="Donald Luiz Gaetan Pfaffmann" userId="S::dopf00001@uni-saarland.de::dd9bd767-154a-405f-bb18-cd1abb8d0be0" providerId="AD" clId="Web-{9B0DF784-5C0A-4CCC-838A-F6716768C506}" dt="2022-09-13T10:09:27.768" v="572" actId="1076"/>
          <ac:picMkLst>
            <pc:docMk/>
            <pc:sldMk cId="3802200725" sldId="2457"/>
            <ac:picMk id="15" creationId="{00000000-0000-0000-0000-000000000000}"/>
          </ac:picMkLst>
        </pc:picChg>
      </pc:sldChg>
      <pc:sldChg chg="addSp delSp modSp new">
        <pc:chgData name="Donald Luiz Gaetan Pfaffmann" userId="S::dopf00001@uni-saarland.de::dd9bd767-154a-405f-bb18-cd1abb8d0be0" providerId="AD" clId="Web-{9B0DF784-5C0A-4CCC-838A-F6716768C506}" dt="2022-09-13T11:36:45.547" v="1119" actId="20577"/>
        <pc:sldMkLst>
          <pc:docMk/>
          <pc:sldMk cId="4167832488" sldId="2458"/>
        </pc:sldMkLst>
        <pc:spChg chg="mod">
          <ac:chgData name="Donald Luiz Gaetan Pfaffmann" userId="S::dopf00001@uni-saarland.de::dd9bd767-154a-405f-bb18-cd1abb8d0be0" providerId="AD" clId="Web-{9B0DF784-5C0A-4CCC-838A-F6716768C506}" dt="2022-09-13T11:36:45.547" v="1119" actId="20577"/>
          <ac:spMkLst>
            <pc:docMk/>
            <pc:sldMk cId="4167832488" sldId="2458"/>
            <ac:spMk id="2" creationId="{4A3E1D10-CCE0-9392-143E-E32546A667E6}"/>
          </ac:spMkLst>
        </pc:spChg>
        <pc:spChg chg="del">
          <ac:chgData name="Donald Luiz Gaetan Pfaffmann" userId="S::dopf00001@uni-saarland.de::dd9bd767-154a-405f-bb18-cd1abb8d0be0" providerId="AD" clId="Web-{9B0DF784-5C0A-4CCC-838A-F6716768C506}" dt="2022-09-13T10:13:58.963" v="711"/>
          <ac:spMkLst>
            <pc:docMk/>
            <pc:sldMk cId="4167832488" sldId="2458"/>
            <ac:spMk id="3" creationId="{0369C495-FE41-4FE9-26F7-200E73A03BD0}"/>
          </ac:spMkLst>
        </pc:spChg>
        <pc:picChg chg="add mod">
          <ac:chgData name="Donald Luiz Gaetan Pfaffmann" userId="S::dopf00001@uni-saarland.de::dd9bd767-154a-405f-bb18-cd1abb8d0be0" providerId="AD" clId="Web-{9B0DF784-5C0A-4CCC-838A-F6716768C506}" dt="2022-09-13T10:18:16.549" v="777" actId="1076"/>
          <ac:picMkLst>
            <pc:docMk/>
            <pc:sldMk cId="4167832488" sldId="2458"/>
            <ac:picMk id="4" creationId="{0B4C50E9-47A4-6A98-2C4C-A4A70576D2EC}"/>
          </ac:picMkLst>
        </pc:picChg>
        <pc:picChg chg="add del mod">
          <ac:chgData name="Donald Luiz Gaetan Pfaffmann" userId="S::dopf00001@uni-saarland.de::dd9bd767-154a-405f-bb18-cd1abb8d0be0" providerId="AD" clId="Web-{9B0DF784-5C0A-4CCC-838A-F6716768C506}" dt="2022-09-13T10:18:14.627" v="776"/>
          <ac:picMkLst>
            <pc:docMk/>
            <pc:sldMk cId="4167832488" sldId="2458"/>
            <ac:picMk id="5" creationId="{EFFD3354-44B9-D94E-E60C-09A344B62207}"/>
          </ac:picMkLst>
        </pc:picChg>
      </pc:sldChg>
      <pc:sldChg chg="delSp modSp add replId">
        <pc:chgData name="Donald Luiz Gaetan Pfaffmann" userId="S::dopf00001@uni-saarland.de::dd9bd767-154a-405f-bb18-cd1abb8d0be0" providerId="AD" clId="Web-{9B0DF784-5C0A-4CCC-838A-F6716768C506}" dt="2022-09-13T11:36:35.984" v="1098" actId="20577"/>
        <pc:sldMkLst>
          <pc:docMk/>
          <pc:sldMk cId="725082546" sldId="2459"/>
        </pc:sldMkLst>
        <pc:spChg chg="mod">
          <ac:chgData name="Donald Luiz Gaetan Pfaffmann" userId="S::dopf00001@uni-saarland.de::dd9bd767-154a-405f-bb18-cd1abb8d0be0" providerId="AD" clId="Web-{9B0DF784-5C0A-4CCC-838A-F6716768C506}" dt="2022-09-13T11:36:35.984" v="1098" actId="20577"/>
          <ac:spMkLst>
            <pc:docMk/>
            <pc:sldMk cId="725082546" sldId="2459"/>
            <ac:spMk id="2" creationId="{4A3E1D10-CCE0-9392-143E-E32546A667E6}"/>
          </ac:spMkLst>
        </pc:spChg>
        <pc:picChg chg="del">
          <ac:chgData name="Donald Luiz Gaetan Pfaffmann" userId="S::dopf00001@uni-saarland.de::dd9bd767-154a-405f-bb18-cd1abb8d0be0" providerId="AD" clId="Web-{9B0DF784-5C0A-4CCC-838A-F6716768C506}" dt="2022-09-13T10:17:59.923" v="769"/>
          <ac:picMkLst>
            <pc:docMk/>
            <pc:sldMk cId="725082546" sldId="2459"/>
            <ac:picMk id="4" creationId="{0B4C50E9-47A4-6A98-2C4C-A4A70576D2EC}"/>
          </ac:picMkLst>
        </pc:picChg>
        <pc:picChg chg="mod">
          <ac:chgData name="Donald Luiz Gaetan Pfaffmann" userId="S::dopf00001@uni-saarland.de::dd9bd767-154a-405f-bb18-cd1abb8d0be0" providerId="AD" clId="Web-{9B0DF784-5C0A-4CCC-838A-F6716768C506}" dt="2022-09-13T10:18:11.955" v="774" actId="1076"/>
          <ac:picMkLst>
            <pc:docMk/>
            <pc:sldMk cId="725082546" sldId="2459"/>
            <ac:picMk id="5" creationId="{EFFD3354-44B9-D94E-E60C-09A344B62207}"/>
          </ac:picMkLst>
        </pc:picChg>
      </pc:sldChg>
      <pc:sldChg chg="addSp delSp modSp add replId">
        <pc:chgData name="Donald Luiz Gaetan Pfaffmann" userId="S::dopf00001@uni-saarland.de::dd9bd767-154a-405f-bb18-cd1abb8d0be0" providerId="AD" clId="Web-{9B0DF784-5C0A-4CCC-838A-F6716768C506}" dt="2022-09-13T11:36:20.390" v="1065" actId="20577"/>
        <pc:sldMkLst>
          <pc:docMk/>
          <pc:sldMk cId="4205407426" sldId="2460"/>
        </pc:sldMkLst>
        <pc:spChg chg="mod">
          <ac:chgData name="Donald Luiz Gaetan Pfaffmann" userId="S::dopf00001@uni-saarland.de::dd9bd767-154a-405f-bb18-cd1abb8d0be0" providerId="AD" clId="Web-{9B0DF784-5C0A-4CCC-838A-F6716768C506}" dt="2022-09-13T11:36:20.390" v="1065" actId="20577"/>
          <ac:spMkLst>
            <pc:docMk/>
            <pc:sldMk cId="4205407426" sldId="2460"/>
            <ac:spMk id="2" creationId="{4A3E1D10-CCE0-9392-143E-E32546A667E6}"/>
          </ac:spMkLst>
        </pc:spChg>
        <pc:picChg chg="add mod">
          <ac:chgData name="Donald Luiz Gaetan Pfaffmann" userId="S::dopf00001@uni-saarland.de::dd9bd767-154a-405f-bb18-cd1abb8d0be0" providerId="AD" clId="Web-{9B0DF784-5C0A-4CCC-838A-F6716768C506}" dt="2022-09-13T10:18:39.690" v="784" actId="1076"/>
          <ac:picMkLst>
            <pc:docMk/>
            <pc:sldMk cId="4205407426" sldId="2460"/>
            <ac:picMk id="3" creationId="{9336C992-DF8A-FB5C-ACC3-CEBD72B01925}"/>
          </ac:picMkLst>
        </pc:picChg>
        <pc:picChg chg="del">
          <ac:chgData name="Donald Luiz Gaetan Pfaffmann" userId="S::dopf00001@uni-saarland.de::dd9bd767-154a-405f-bb18-cd1abb8d0be0" providerId="AD" clId="Web-{9B0DF784-5C0A-4CCC-838A-F6716768C506}" dt="2022-09-13T10:18:22.799" v="779"/>
          <ac:picMkLst>
            <pc:docMk/>
            <pc:sldMk cId="4205407426" sldId="2460"/>
            <ac:picMk id="5" creationId="{EFFD3354-44B9-D94E-E60C-09A344B62207}"/>
          </ac:picMkLst>
        </pc:picChg>
      </pc:sldChg>
      <pc:sldChg chg="addSp delSp modSp add replId">
        <pc:chgData name="Donald Luiz Gaetan Pfaffmann" userId="S::dopf00001@uni-saarland.de::dd9bd767-154a-405f-bb18-cd1abb8d0be0" providerId="AD" clId="Web-{9B0DF784-5C0A-4CCC-838A-F6716768C506}" dt="2022-09-13T11:36:26.234" v="1080" actId="20577"/>
        <pc:sldMkLst>
          <pc:docMk/>
          <pc:sldMk cId="3045448697" sldId="2461"/>
        </pc:sldMkLst>
        <pc:spChg chg="mod">
          <ac:chgData name="Donald Luiz Gaetan Pfaffmann" userId="S::dopf00001@uni-saarland.de::dd9bd767-154a-405f-bb18-cd1abb8d0be0" providerId="AD" clId="Web-{9B0DF784-5C0A-4CCC-838A-F6716768C506}" dt="2022-09-13T11:36:26.234" v="1080" actId="20577"/>
          <ac:spMkLst>
            <pc:docMk/>
            <pc:sldMk cId="3045448697" sldId="2461"/>
            <ac:spMk id="2" creationId="{4A3E1D10-CCE0-9392-143E-E32546A667E6}"/>
          </ac:spMkLst>
        </pc:spChg>
        <pc:picChg chg="del">
          <ac:chgData name="Donald Luiz Gaetan Pfaffmann" userId="S::dopf00001@uni-saarland.de::dd9bd767-154a-405f-bb18-cd1abb8d0be0" providerId="AD" clId="Web-{9B0DF784-5C0A-4CCC-838A-F6716768C506}" dt="2022-09-13T10:18:47.659" v="786"/>
          <ac:picMkLst>
            <pc:docMk/>
            <pc:sldMk cId="3045448697" sldId="2461"/>
            <ac:picMk id="3" creationId="{9336C992-DF8A-FB5C-ACC3-CEBD72B01925}"/>
          </ac:picMkLst>
        </pc:picChg>
        <pc:picChg chg="add mod">
          <ac:chgData name="Donald Luiz Gaetan Pfaffmann" userId="S::dopf00001@uni-saarland.de::dd9bd767-154a-405f-bb18-cd1abb8d0be0" providerId="AD" clId="Web-{9B0DF784-5C0A-4CCC-838A-F6716768C506}" dt="2022-09-13T10:19:05.175" v="793" actId="1076"/>
          <ac:picMkLst>
            <pc:docMk/>
            <pc:sldMk cId="3045448697" sldId="2461"/>
            <ac:picMk id="4" creationId="{FCA70F70-2883-623C-20A7-5FFC6E4C06D7}"/>
          </ac:picMkLst>
        </pc:picChg>
      </pc:sldChg>
      <pc:sldChg chg="addSp delSp modSp add replId">
        <pc:chgData name="Donald Luiz Gaetan Pfaffmann" userId="S::dopf00001@uni-saarland.de::dd9bd767-154a-405f-bb18-cd1abb8d0be0" providerId="AD" clId="Web-{9B0DF784-5C0A-4CCC-838A-F6716768C506}" dt="2022-09-13T11:36:04.999" v="1049" actId="20577"/>
        <pc:sldMkLst>
          <pc:docMk/>
          <pc:sldMk cId="2113669417" sldId="2462"/>
        </pc:sldMkLst>
        <pc:spChg chg="mod">
          <ac:chgData name="Donald Luiz Gaetan Pfaffmann" userId="S::dopf00001@uni-saarland.de::dd9bd767-154a-405f-bb18-cd1abb8d0be0" providerId="AD" clId="Web-{9B0DF784-5C0A-4CCC-838A-F6716768C506}" dt="2022-09-13T11:36:04.999" v="1049" actId="20577"/>
          <ac:spMkLst>
            <pc:docMk/>
            <pc:sldMk cId="2113669417" sldId="2462"/>
            <ac:spMk id="2" creationId="{4A3E1D10-CCE0-9392-143E-E32546A667E6}"/>
          </ac:spMkLst>
        </pc:spChg>
        <pc:picChg chg="add del mod">
          <ac:chgData name="Donald Luiz Gaetan Pfaffmann" userId="S::dopf00001@uni-saarland.de::dd9bd767-154a-405f-bb18-cd1abb8d0be0" providerId="AD" clId="Web-{9B0DF784-5C0A-4CCC-838A-F6716768C506}" dt="2022-09-13T10:19:42.880" v="806"/>
          <ac:picMkLst>
            <pc:docMk/>
            <pc:sldMk cId="2113669417" sldId="2462"/>
            <ac:picMk id="3" creationId="{B2DD746B-A7D1-B0CD-A342-C4621EC925EB}"/>
          </ac:picMkLst>
        </pc:picChg>
        <pc:picChg chg="del">
          <ac:chgData name="Donald Luiz Gaetan Pfaffmann" userId="S::dopf00001@uni-saarland.de::dd9bd767-154a-405f-bb18-cd1abb8d0be0" providerId="AD" clId="Web-{9B0DF784-5C0A-4CCC-838A-F6716768C506}" dt="2022-09-13T10:19:08.972" v="795"/>
          <ac:picMkLst>
            <pc:docMk/>
            <pc:sldMk cId="2113669417" sldId="2462"/>
            <ac:picMk id="4" creationId="{FCA70F70-2883-623C-20A7-5FFC6E4C06D7}"/>
          </ac:picMkLst>
        </pc:picChg>
        <pc:picChg chg="add mod">
          <ac:chgData name="Donald Luiz Gaetan Pfaffmann" userId="S::dopf00001@uni-saarland.de::dd9bd767-154a-405f-bb18-cd1abb8d0be0" providerId="AD" clId="Web-{9B0DF784-5C0A-4CCC-838A-F6716768C506}" dt="2022-09-13T10:19:55.646" v="812" actId="1076"/>
          <ac:picMkLst>
            <pc:docMk/>
            <pc:sldMk cId="2113669417" sldId="2462"/>
            <ac:picMk id="5" creationId="{38DF1DAA-B639-2EE5-66E3-2A59BF1787BD}"/>
          </ac:picMkLst>
        </pc:picChg>
      </pc:sldChg>
      <pc:sldChg chg="add del replId">
        <pc:chgData name="Donald Luiz Gaetan Pfaffmann" userId="S::dopf00001@uni-saarland.de::dd9bd767-154a-405f-bb18-cd1abb8d0be0" providerId="AD" clId="Web-{9B0DF784-5C0A-4CCC-838A-F6716768C506}" dt="2022-09-13T10:50:26.246" v="957"/>
        <pc:sldMkLst>
          <pc:docMk/>
          <pc:sldMk cId="2260653794" sldId="2463"/>
        </pc:sldMkLst>
      </pc:sldChg>
      <pc:sldChg chg="addSp delSp modSp add replId">
        <pc:chgData name="Donald Luiz Gaetan Pfaffmann" userId="S::dopf00001@uni-saarland.de::dd9bd767-154a-405f-bb18-cd1abb8d0be0" providerId="AD" clId="Web-{9B0DF784-5C0A-4CCC-838A-F6716768C506}" dt="2022-09-13T11:35:51.514" v="1041" actId="20577"/>
        <pc:sldMkLst>
          <pc:docMk/>
          <pc:sldMk cId="543662032" sldId="2464"/>
        </pc:sldMkLst>
        <pc:spChg chg="mod">
          <ac:chgData name="Donald Luiz Gaetan Pfaffmann" userId="S::dopf00001@uni-saarland.de::dd9bd767-154a-405f-bb18-cd1abb8d0be0" providerId="AD" clId="Web-{9B0DF784-5C0A-4CCC-838A-F6716768C506}" dt="2022-09-13T11:35:51.514" v="1041" actId="20577"/>
          <ac:spMkLst>
            <pc:docMk/>
            <pc:sldMk cId="543662032" sldId="2464"/>
            <ac:spMk id="2" creationId="{4A3E1D10-CCE0-9392-143E-E32546A667E6}"/>
          </ac:spMkLst>
        </pc:spChg>
        <pc:picChg chg="add mod">
          <ac:chgData name="Donald Luiz Gaetan Pfaffmann" userId="S::dopf00001@uni-saarland.de::dd9bd767-154a-405f-bb18-cd1abb8d0be0" providerId="AD" clId="Web-{9B0DF784-5C0A-4CCC-838A-F6716768C506}" dt="2022-09-13T10:20:20.256" v="826" actId="1076"/>
          <ac:picMkLst>
            <pc:docMk/>
            <pc:sldMk cId="543662032" sldId="2464"/>
            <ac:picMk id="3" creationId="{36EEA1EF-FEFD-903E-CF86-44353D622260}"/>
          </ac:picMkLst>
        </pc:picChg>
        <pc:picChg chg="del">
          <ac:chgData name="Donald Luiz Gaetan Pfaffmann" userId="S::dopf00001@uni-saarland.de::dd9bd767-154a-405f-bb18-cd1abb8d0be0" providerId="AD" clId="Web-{9B0DF784-5C0A-4CCC-838A-F6716768C506}" dt="2022-09-13T10:19:59.161" v="814"/>
          <ac:picMkLst>
            <pc:docMk/>
            <pc:sldMk cId="543662032" sldId="2464"/>
            <ac:picMk id="5" creationId="{38DF1DAA-B639-2EE5-66E3-2A59BF1787BD}"/>
          </ac:picMkLst>
        </pc:picChg>
      </pc:sldChg>
      <pc:sldChg chg="addSp delSp modSp add mod ord replId modShow">
        <pc:chgData name="Donald Luiz Gaetan Pfaffmann" userId="S::dopf00001@uni-saarland.de::dd9bd767-154a-405f-bb18-cd1abb8d0be0" providerId="AD" clId="Web-{9B0DF784-5C0A-4CCC-838A-F6716768C506}" dt="2022-09-13T10:22:35.603" v="871"/>
        <pc:sldMkLst>
          <pc:docMk/>
          <pc:sldMk cId="688940226" sldId="2465"/>
        </pc:sldMkLst>
        <pc:spChg chg="del mod">
          <ac:chgData name="Donald Luiz Gaetan Pfaffmann" userId="S::dopf00001@uni-saarland.de::dd9bd767-154a-405f-bb18-cd1abb8d0be0" providerId="AD" clId="Web-{9B0DF784-5C0A-4CCC-838A-F6716768C506}" dt="2022-09-13T10:21:43.289" v="846"/>
          <ac:spMkLst>
            <pc:docMk/>
            <pc:sldMk cId="688940226" sldId="2465"/>
            <ac:spMk id="2" creationId="{4A3E1D10-CCE0-9392-143E-E32546A667E6}"/>
          </ac:spMkLst>
        </pc:spChg>
        <pc:spChg chg="add del mod">
          <ac:chgData name="Donald Luiz Gaetan Pfaffmann" userId="S::dopf00001@uni-saarland.de::dd9bd767-154a-405f-bb18-cd1abb8d0be0" providerId="AD" clId="Web-{9B0DF784-5C0A-4CCC-838A-F6716768C506}" dt="2022-09-13T10:21:45.993" v="848"/>
          <ac:spMkLst>
            <pc:docMk/>
            <pc:sldMk cId="688940226" sldId="2465"/>
            <ac:spMk id="6" creationId="{7E8D58D8-B04B-0847-16B3-33F2F6682B91}"/>
          </ac:spMkLst>
        </pc:spChg>
        <pc:picChg chg="add mod">
          <ac:chgData name="Donald Luiz Gaetan Pfaffmann" userId="S::dopf00001@uni-saarland.de::dd9bd767-154a-405f-bb18-cd1abb8d0be0" providerId="AD" clId="Web-{9B0DF784-5C0A-4CCC-838A-F6716768C506}" dt="2022-09-13T10:21:51.227" v="851" actId="14100"/>
          <ac:picMkLst>
            <pc:docMk/>
            <pc:sldMk cId="688940226" sldId="2465"/>
            <ac:picMk id="3" creationId="{C874552D-CFF7-0DFF-21EC-112A921F71D9}"/>
          </ac:picMkLst>
        </pc:picChg>
        <pc:picChg chg="del">
          <ac:chgData name="Donald Luiz Gaetan Pfaffmann" userId="S::dopf00001@uni-saarland.de::dd9bd767-154a-405f-bb18-cd1abb8d0be0" providerId="AD" clId="Web-{9B0DF784-5C0A-4CCC-838A-F6716768C506}" dt="2022-09-13T10:21:16.632" v="839"/>
          <ac:picMkLst>
            <pc:docMk/>
            <pc:sldMk cId="688940226" sldId="2465"/>
            <ac:picMk id="4" creationId="{0B4C50E9-47A4-6A98-2C4C-A4A70576D2EC}"/>
          </ac:picMkLst>
        </pc:picChg>
      </pc:sldChg>
      <pc:sldChg chg="addSp delSp modSp add mod replId modShow">
        <pc:chgData name="Donald Luiz Gaetan Pfaffmann" userId="S::dopf00001@uni-saarland.de::dd9bd767-154a-405f-bb18-cd1abb8d0be0" providerId="AD" clId="Web-{9B0DF784-5C0A-4CCC-838A-F6716768C506}" dt="2022-09-13T10:22:37.557" v="872"/>
        <pc:sldMkLst>
          <pc:docMk/>
          <pc:sldMk cId="2157376805" sldId="2466"/>
        </pc:sldMkLst>
        <pc:picChg chg="add mod">
          <ac:chgData name="Donald Luiz Gaetan Pfaffmann" userId="S::dopf00001@uni-saarland.de::dd9bd767-154a-405f-bb18-cd1abb8d0be0" providerId="AD" clId="Web-{9B0DF784-5C0A-4CCC-838A-F6716768C506}" dt="2022-09-13T10:22:09.150" v="859" actId="14100"/>
          <ac:picMkLst>
            <pc:docMk/>
            <pc:sldMk cId="2157376805" sldId="2466"/>
            <ac:picMk id="2" creationId="{EAADD425-4D14-B788-B811-68E63734CB47}"/>
          </ac:picMkLst>
        </pc:picChg>
        <pc:picChg chg="del">
          <ac:chgData name="Donald Luiz Gaetan Pfaffmann" userId="S::dopf00001@uni-saarland.de::dd9bd767-154a-405f-bb18-cd1abb8d0be0" providerId="AD" clId="Web-{9B0DF784-5C0A-4CCC-838A-F6716768C506}" dt="2022-09-13T10:21:55.759" v="853"/>
          <ac:picMkLst>
            <pc:docMk/>
            <pc:sldMk cId="2157376805" sldId="2466"/>
            <ac:picMk id="3" creationId="{C874552D-CFF7-0DFF-21EC-112A921F71D9}"/>
          </ac:picMkLst>
        </pc:picChg>
      </pc:sldChg>
      <pc:sldChg chg="addSp delSp modSp add mod replId modShow">
        <pc:chgData name="Donald Luiz Gaetan Pfaffmann" userId="S::dopf00001@uni-saarland.de::dd9bd767-154a-405f-bb18-cd1abb8d0be0" providerId="AD" clId="Web-{9B0DF784-5C0A-4CCC-838A-F6716768C506}" dt="2022-09-13T10:22:39.838" v="873"/>
        <pc:sldMkLst>
          <pc:docMk/>
          <pc:sldMk cId="3165875201" sldId="2467"/>
        </pc:sldMkLst>
        <pc:picChg chg="del">
          <ac:chgData name="Donald Luiz Gaetan Pfaffmann" userId="S::dopf00001@uni-saarland.de::dd9bd767-154a-405f-bb18-cd1abb8d0be0" providerId="AD" clId="Web-{9B0DF784-5C0A-4CCC-838A-F6716768C506}" dt="2022-09-13T10:22:13.197" v="861"/>
          <ac:picMkLst>
            <pc:docMk/>
            <pc:sldMk cId="3165875201" sldId="2467"/>
            <ac:picMk id="2" creationId="{EAADD425-4D14-B788-B811-68E63734CB47}"/>
          </ac:picMkLst>
        </pc:picChg>
        <pc:picChg chg="add mod">
          <ac:chgData name="Donald Luiz Gaetan Pfaffmann" userId="S::dopf00001@uni-saarland.de::dd9bd767-154a-405f-bb18-cd1abb8d0be0" providerId="AD" clId="Web-{9B0DF784-5C0A-4CCC-838A-F6716768C506}" dt="2022-09-13T10:22:30.650" v="870" actId="1076"/>
          <ac:picMkLst>
            <pc:docMk/>
            <pc:sldMk cId="3165875201" sldId="2467"/>
            <ac:picMk id="3" creationId="{E7A398D8-588C-414F-4CBD-E68ECB674006}"/>
          </ac:picMkLst>
        </pc:picChg>
      </pc:sldChg>
      <pc:sldChg chg="addSp delSp modSp new mod modShow">
        <pc:chgData name="Donald Luiz Gaetan Pfaffmann" userId="S::dopf00001@uni-saarland.de::dd9bd767-154a-405f-bb18-cd1abb8d0be0" providerId="AD" clId="Web-{9B0DF784-5C0A-4CCC-838A-F6716768C506}" dt="2022-09-13T11:38:44.175" v="1136"/>
        <pc:sldMkLst>
          <pc:docMk/>
          <pc:sldMk cId="855281559" sldId="2477"/>
        </pc:sldMkLst>
        <pc:spChg chg="mod">
          <ac:chgData name="Donald Luiz Gaetan Pfaffmann" userId="S::dopf00001@uni-saarland.de::dd9bd767-154a-405f-bb18-cd1abb8d0be0" providerId="AD" clId="Web-{9B0DF784-5C0A-4CCC-838A-F6716768C506}" dt="2022-09-13T11:37:58.237" v="1127" actId="20577"/>
          <ac:spMkLst>
            <pc:docMk/>
            <pc:sldMk cId="855281559" sldId="2477"/>
            <ac:spMk id="2" creationId="{873E4007-2B33-F071-D975-8F5F542A965B}"/>
          </ac:spMkLst>
        </pc:spChg>
        <pc:spChg chg="del">
          <ac:chgData name="Donald Luiz Gaetan Pfaffmann" userId="S::dopf00001@uni-saarland.de::dd9bd767-154a-405f-bb18-cd1abb8d0be0" providerId="AD" clId="Web-{9B0DF784-5C0A-4CCC-838A-F6716768C506}" dt="2022-09-13T11:38:01.190" v="1128"/>
          <ac:spMkLst>
            <pc:docMk/>
            <pc:sldMk cId="855281559" sldId="2477"/>
            <ac:spMk id="3" creationId="{B74BCBBE-D699-907D-ED4D-F73BC34DE1EB}"/>
          </ac:spMkLst>
        </pc:spChg>
        <pc:picChg chg="add mod">
          <ac:chgData name="Donald Luiz Gaetan Pfaffmann" userId="S::dopf00001@uni-saarland.de::dd9bd767-154a-405f-bb18-cd1abb8d0be0" providerId="AD" clId="Web-{9B0DF784-5C0A-4CCC-838A-F6716768C506}" dt="2022-09-13T11:38:33.519" v="1135" actId="1076"/>
          <ac:picMkLst>
            <pc:docMk/>
            <pc:sldMk cId="855281559" sldId="2477"/>
            <ac:picMk id="4" creationId="{81345F38-8C51-11F8-E34B-DD7CE3BCAD61}"/>
          </ac:picMkLst>
        </pc:picChg>
      </pc:sldChg>
    </pc:docChg>
  </pc:docChgLst>
  <pc:docChgLst>
    <pc:chgData name="Nicolas Ewald Tabellion" userId="S::s8nitabe@uni-saarland.de::9acc6b7e-e8fc-4c98-824c-4544ddc64e08" providerId="AD" clId="Web-{D16CF748-5133-6EA1-394B-61E17DE6BB30}"/>
    <pc:docChg chg="addSld delSld modSld">
      <pc:chgData name="Nicolas Ewald Tabellion" userId="S::s8nitabe@uni-saarland.de::9acc6b7e-e8fc-4c98-824c-4544ddc64e08" providerId="AD" clId="Web-{D16CF748-5133-6EA1-394B-61E17DE6BB30}" dt="2022-09-13T11:19:05.219" v="542"/>
      <pc:docMkLst>
        <pc:docMk/>
      </pc:docMkLst>
      <pc:sldChg chg="modSp">
        <pc:chgData name="Nicolas Ewald Tabellion" userId="S::s8nitabe@uni-saarland.de::9acc6b7e-e8fc-4c98-824c-4544ddc64e08" providerId="AD" clId="Web-{D16CF748-5133-6EA1-394B-61E17DE6BB30}" dt="2022-09-13T10:14:42.857" v="17" actId="20577"/>
        <pc:sldMkLst>
          <pc:docMk/>
          <pc:sldMk cId="0" sldId="256"/>
        </pc:sldMkLst>
        <pc:spChg chg="mod">
          <ac:chgData name="Nicolas Ewald Tabellion" userId="S::s8nitabe@uni-saarland.de::9acc6b7e-e8fc-4c98-824c-4544ddc64e08" providerId="AD" clId="Web-{D16CF748-5133-6EA1-394B-61E17DE6BB30}" dt="2022-09-13T10:14:42.857" v="17" actId="20577"/>
          <ac:spMkLst>
            <pc:docMk/>
            <pc:sldMk cId="0" sldId="256"/>
            <ac:spMk id="89" creationId="{00000000-0000-0000-0000-000000000000}"/>
          </ac:spMkLst>
        </pc:spChg>
      </pc:sldChg>
      <pc:sldChg chg="del">
        <pc:chgData name="Nicolas Ewald Tabellion" userId="S::s8nitabe@uni-saarland.de::9acc6b7e-e8fc-4c98-824c-4544ddc64e08" providerId="AD" clId="Web-{D16CF748-5133-6EA1-394B-61E17DE6BB30}" dt="2022-09-13T11:00:56.465" v="181"/>
        <pc:sldMkLst>
          <pc:docMk/>
          <pc:sldMk cId="0" sldId="264"/>
        </pc:sldMkLst>
      </pc:sldChg>
      <pc:sldChg chg="del">
        <pc:chgData name="Nicolas Ewald Tabellion" userId="S::s8nitabe@uni-saarland.de::9acc6b7e-e8fc-4c98-824c-4544ddc64e08" providerId="AD" clId="Web-{D16CF748-5133-6EA1-394B-61E17DE6BB30}" dt="2022-09-13T10:53:19.356" v="30"/>
        <pc:sldMkLst>
          <pc:docMk/>
          <pc:sldMk cId="2970532071" sldId="2443"/>
        </pc:sldMkLst>
      </pc:sldChg>
      <pc:sldChg chg="addSp delSp modSp del mod setBg setClrOvrMap">
        <pc:chgData name="Nicolas Ewald Tabellion" userId="S::s8nitabe@uni-saarland.de::9acc6b7e-e8fc-4c98-824c-4544ddc64e08" providerId="AD" clId="Web-{D16CF748-5133-6EA1-394B-61E17DE6BB30}" dt="2022-09-13T10:53:19.356" v="29"/>
        <pc:sldMkLst>
          <pc:docMk/>
          <pc:sldMk cId="1312949496" sldId="2456"/>
        </pc:sldMkLst>
        <pc:spChg chg="mod">
          <ac:chgData name="Nicolas Ewald Tabellion" userId="S::s8nitabe@uni-saarland.de::9acc6b7e-e8fc-4c98-824c-4544ddc64e08" providerId="AD" clId="Web-{D16CF748-5133-6EA1-394B-61E17DE6BB30}" dt="2022-09-13T09:12:12.836" v="6"/>
          <ac:spMkLst>
            <pc:docMk/>
            <pc:sldMk cId="1312949496" sldId="2456"/>
            <ac:spMk id="2" creationId="{7135D219-90F6-7133-D1FE-3D77DB0D37B8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09:12:12.836" v="6"/>
          <ac:spMkLst>
            <pc:docMk/>
            <pc:sldMk cId="1312949496" sldId="2456"/>
            <ac:spMk id="3" creationId="{0B0CEE05-60C8-AFC9-DB15-04F7B635ED9E}"/>
          </ac:spMkLst>
        </pc:spChg>
        <pc:spChg chg="add del">
          <ac:chgData name="Nicolas Ewald Tabellion" userId="S::s8nitabe@uni-saarland.de::9acc6b7e-e8fc-4c98-824c-4544ddc64e08" providerId="AD" clId="Web-{D16CF748-5133-6EA1-394B-61E17DE6BB30}" dt="2022-09-13T09:12:12.836" v="6"/>
          <ac:spMkLst>
            <pc:docMk/>
            <pc:sldMk cId="1312949496" sldId="2456"/>
            <ac:spMk id="10" creationId="{2B566528-1B12-4246-9431-5C2D7D081168}"/>
          </ac:spMkLst>
        </pc:spChg>
        <pc:grpChg chg="add del">
          <ac:chgData name="Nicolas Ewald Tabellion" userId="S::s8nitabe@uni-saarland.de::9acc6b7e-e8fc-4c98-824c-4544ddc64e08" providerId="AD" clId="Web-{D16CF748-5133-6EA1-394B-61E17DE6BB30}" dt="2022-09-13T09:12:12.836" v="6"/>
          <ac:grpSpMkLst>
            <pc:docMk/>
            <pc:sldMk cId="1312949496" sldId="2456"/>
            <ac:grpSpMk id="12" creationId="{5995D10D-E9C9-47DB-AE7E-801FEF38F5C9}"/>
          </ac:grpSpMkLst>
        </pc:grpChg>
        <pc:grpChg chg="add del">
          <ac:chgData name="Nicolas Ewald Tabellion" userId="S::s8nitabe@uni-saarland.de::9acc6b7e-e8fc-4c98-824c-4544ddc64e08" providerId="AD" clId="Web-{D16CF748-5133-6EA1-394B-61E17DE6BB30}" dt="2022-09-13T09:12:12.836" v="6"/>
          <ac:grpSpMkLst>
            <pc:docMk/>
            <pc:sldMk cId="1312949496" sldId="2456"/>
            <ac:grpSpMk id="16" creationId="{828A5161-06F1-46CF-8AD7-844680A59E13}"/>
          </ac:grpSpMkLst>
        </pc:grpChg>
        <pc:picChg chg="add mod">
          <ac:chgData name="Nicolas Ewald Tabellion" userId="S::s8nitabe@uni-saarland.de::9acc6b7e-e8fc-4c98-824c-4544ddc64e08" providerId="AD" clId="Web-{D16CF748-5133-6EA1-394B-61E17DE6BB30}" dt="2022-09-13T09:12:48.306" v="14" actId="1076"/>
          <ac:picMkLst>
            <pc:docMk/>
            <pc:sldMk cId="1312949496" sldId="2456"/>
            <ac:picMk id="4" creationId="{665DCE05-25AE-A6DC-F9A7-FBA3301A02D0}"/>
          </ac:picMkLst>
        </pc:picChg>
        <pc:picChg chg="add mod">
          <ac:chgData name="Nicolas Ewald Tabellion" userId="S::s8nitabe@uni-saarland.de::9acc6b7e-e8fc-4c98-824c-4544ddc64e08" providerId="AD" clId="Web-{D16CF748-5133-6EA1-394B-61E17DE6BB30}" dt="2022-09-13T09:12:33.884" v="12" actId="1076"/>
          <ac:picMkLst>
            <pc:docMk/>
            <pc:sldMk cId="1312949496" sldId="2456"/>
            <ac:picMk id="5" creationId="{D0B34B8D-EC48-DA02-3B2F-20DA2159FAAC}"/>
          </ac:picMkLst>
        </pc:picChg>
      </pc:sldChg>
      <pc:sldChg chg="modSp add">
        <pc:chgData name="Nicolas Ewald Tabellion" userId="S::s8nitabe@uni-saarland.de::9acc6b7e-e8fc-4c98-824c-4544ddc64e08" providerId="AD" clId="Web-{D16CF748-5133-6EA1-394B-61E17DE6BB30}" dt="2022-09-13T11:17:48.951" v="516" actId="20577"/>
        <pc:sldMkLst>
          <pc:docMk/>
          <pc:sldMk cId="1569151016" sldId="2468"/>
        </pc:sldMkLst>
        <pc:spChg chg="mod">
          <ac:chgData name="Nicolas Ewald Tabellion" userId="S::s8nitabe@uni-saarland.de::9acc6b7e-e8fc-4c98-824c-4544ddc64e08" providerId="AD" clId="Web-{D16CF748-5133-6EA1-394B-61E17DE6BB30}" dt="2022-09-13T10:57:37.802" v="53" actId="20577"/>
          <ac:spMkLst>
            <pc:docMk/>
            <pc:sldMk cId="1569151016" sldId="2468"/>
            <ac:spMk id="10" creationId="{1303BF17-8DC9-257F-1FDD-AB037182428C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1:17:48.951" v="516" actId="20577"/>
          <ac:spMkLst>
            <pc:docMk/>
            <pc:sldMk cId="1569151016" sldId="2468"/>
            <ac:spMk id="11" creationId="{7A3BBCA9-E8C1-7F0E-6F0B-B2BF718BB845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7:44.084" v="55" actId="20577"/>
          <ac:spMkLst>
            <pc:docMk/>
            <pc:sldMk cId="1569151016" sldId="2468"/>
            <ac:spMk id="12" creationId="{8E8B07F3-81F2-0AD4-82FF-A160476EE9B9}"/>
          </ac:spMkLst>
        </pc:spChg>
      </pc:sldChg>
      <pc:sldChg chg="addSp delSp modSp add addAnim modAnim">
        <pc:chgData name="Nicolas Ewald Tabellion" userId="S::s8nitabe@uni-saarland.de::9acc6b7e-e8fc-4c98-824c-4544ddc64e08" providerId="AD" clId="Web-{D16CF748-5133-6EA1-394B-61E17DE6BB30}" dt="2022-09-13T11:18:48.312" v="534"/>
        <pc:sldMkLst>
          <pc:docMk/>
          <pc:sldMk cId="2864093926" sldId="2469"/>
        </pc:sldMkLst>
        <pc:spChg chg="del mod">
          <ac:chgData name="Nicolas Ewald Tabellion" userId="S::s8nitabe@uni-saarland.de::9acc6b7e-e8fc-4c98-824c-4544ddc64e08" providerId="AD" clId="Web-{D16CF748-5133-6EA1-394B-61E17DE6BB30}" dt="2022-09-13T11:12:51.894" v="513"/>
          <ac:spMkLst>
            <pc:docMk/>
            <pc:sldMk cId="2864093926" sldId="2469"/>
            <ac:spMk id="3" creationId="{6B066EE9-F7FA-1CC3-097E-1BA18D92ED37}"/>
          </ac:spMkLst>
        </pc:spChg>
        <pc:spChg chg="add mod">
          <ac:chgData name="Nicolas Ewald Tabellion" userId="S::s8nitabe@uni-saarland.de::9acc6b7e-e8fc-4c98-824c-4544ddc64e08" providerId="AD" clId="Web-{D16CF748-5133-6EA1-394B-61E17DE6BB30}" dt="2022-09-13T11:12:43.097" v="510" actId="20577"/>
          <ac:spMkLst>
            <pc:docMk/>
            <pc:sldMk cId="2864093926" sldId="2469"/>
            <ac:spMk id="7" creationId="{AA0D58CA-42B6-8DCC-5289-376654E0DA26}"/>
          </ac:spMkLst>
        </pc:spChg>
        <pc:spChg chg="add mod">
          <ac:chgData name="Nicolas Ewald Tabellion" userId="S::s8nitabe@uni-saarland.de::9acc6b7e-e8fc-4c98-824c-4544ddc64e08" providerId="AD" clId="Web-{D16CF748-5133-6EA1-394B-61E17DE6BB30}" dt="2022-09-13T11:18:29.077" v="520" actId="1076"/>
          <ac:spMkLst>
            <pc:docMk/>
            <pc:sldMk cId="2864093926" sldId="2469"/>
            <ac:spMk id="8" creationId="{A8BBFB7F-E281-3DBC-D05F-25FBD9CA839B}"/>
          </ac:spMkLst>
        </pc:spChg>
        <pc:spChg chg="add mod">
          <ac:chgData name="Nicolas Ewald Tabellion" userId="S::s8nitabe@uni-saarland.de::9acc6b7e-e8fc-4c98-824c-4544ddc64e08" providerId="AD" clId="Web-{D16CF748-5133-6EA1-394B-61E17DE6BB30}" dt="2022-09-13T11:18:25.530" v="519" actId="1076"/>
          <ac:spMkLst>
            <pc:docMk/>
            <pc:sldMk cId="2864093926" sldId="2469"/>
            <ac:spMk id="9" creationId="{4521BA5A-9620-2CC7-765A-4DF05A92CB0A}"/>
          </ac:spMkLst>
        </pc:spChg>
        <pc:spChg chg="add mod">
          <ac:chgData name="Nicolas Ewald Tabellion" userId="S::s8nitabe@uni-saarland.de::9acc6b7e-e8fc-4c98-824c-4544ddc64e08" providerId="AD" clId="Web-{D16CF748-5133-6EA1-394B-61E17DE6BB30}" dt="2022-09-13T11:12:47.957" v="512" actId="20577"/>
          <ac:spMkLst>
            <pc:docMk/>
            <pc:sldMk cId="2864093926" sldId="2469"/>
            <ac:spMk id="10" creationId="{3C194452-1DD7-D777-0B67-F2B31CD71E46}"/>
          </ac:spMkLst>
        </pc:spChg>
        <pc:spChg chg="add del mod">
          <ac:chgData name="Nicolas Ewald Tabellion" userId="S::s8nitabe@uni-saarland.de::9acc6b7e-e8fc-4c98-824c-4544ddc64e08" providerId="AD" clId="Web-{D16CF748-5133-6EA1-394B-61E17DE6BB30}" dt="2022-09-13T11:12:54.879" v="514"/>
          <ac:spMkLst>
            <pc:docMk/>
            <pc:sldMk cId="2864093926" sldId="2469"/>
            <ac:spMk id="12" creationId="{40549773-707D-24AA-0312-CF3E90B82426}"/>
          </ac:spMkLst>
        </pc:spChg>
        <pc:spChg chg="add mod">
          <ac:chgData name="Nicolas Ewald Tabellion" userId="S::s8nitabe@uni-saarland.de::9acc6b7e-e8fc-4c98-824c-4544ddc64e08" providerId="AD" clId="Web-{D16CF748-5133-6EA1-394B-61E17DE6BB30}" dt="2022-09-13T11:18:22.561" v="518" actId="1076"/>
          <ac:spMkLst>
            <pc:docMk/>
            <pc:sldMk cId="2864093926" sldId="2469"/>
            <ac:spMk id="13" creationId="{067C74A2-FE80-EACC-EFFE-E98E6EB5153E}"/>
          </ac:spMkLst>
        </pc:spChg>
        <pc:picChg chg="add mod">
          <ac:chgData name="Nicolas Ewald Tabellion" userId="S::s8nitabe@uni-saarland.de::9acc6b7e-e8fc-4c98-824c-4544ddc64e08" providerId="AD" clId="Web-{D16CF748-5133-6EA1-394B-61E17DE6BB30}" dt="2022-09-13T11:07:57.744" v="314" actId="1076"/>
          <ac:picMkLst>
            <pc:docMk/>
            <pc:sldMk cId="2864093926" sldId="2469"/>
            <ac:picMk id="4" creationId="{227685D7-EF55-7C86-2F95-C4E48B9FA403}"/>
          </ac:picMkLst>
        </pc:picChg>
        <pc:picChg chg="add del mod">
          <ac:chgData name="Nicolas Ewald Tabellion" userId="S::s8nitabe@uni-saarland.de::9acc6b7e-e8fc-4c98-824c-4544ddc64e08" providerId="AD" clId="Web-{D16CF748-5133-6EA1-394B-61E17DE6BB30}" dt="2022-09-13T11:07:59.729" v="316"/>
          <ac:picMkLst>
            <pc:docMk/>
            <pc:sldMk cId="2864093926" sldId="2469"/>
            <ac:picMk id="5" creationId="{B6DF4AE1-E8A2-6509-4AD7-2861A76DB033}"/>
          </ac:picMkLst>
        </pc:picChg>
        <pc:picChg chg="add mod">
          <ac:chgData name="Nicolas Ewald Tabellion" userId="S::s8nitabe@uni-saarland.de::9acc6b7e-e8fc-4c98-824c-4544ddc64e08" providerId="AD" clId="Web-{D16CF748-5133-6EA1-394B-61E17DE6BB30}" dt="2022-09-13T11:08:37.527" v="318" actId="1076"/>
          <ac:picMkLst>
            <pc:docMk/>
            <pc:sldMk cId="2864093926" sldId="2469"/>
            <ac:picMk id="6" creationId="{E73B67AE-303A-BA05-32BD-CC7D987AFF32}"/>
          </ac:picMkLst>
        </pc:picChg>
      </pc:sldChg>
      <pc:sldChg chg="modSp add">
        <pc:chgData name="Nicolas Ewald Tabellion" userId="S::s8nitabe@uni-saarland.de::9acc6b7e-e8fc-4c98-824c-4544ddc64e08" providerId="AD" clId="Web-{D16CF748-5133-6EA1-394B-61E17DE6BB30}" dt="2022-09-13T10:56:51.785" v="51" actId="20577"/>
        <pc:sldMkLst>
          <pc:docMk/>
          <pc:sldMk cId="2345410017" sldId="2470"/>
        </pc:sldMkLst>
        <pc:spChg chg="mod">
          <ac:chgData name="Nicolas Ewald Tabellion" userId="S::s8nitabe@uni-saarland.de::9acc6b7e-e8fc-4c98-824c-4544ddc64e08" providerId="AD" clId="Web-{D16CF748-5133-6EA1-394B-61E17DE6BB30}" dt="2022-09-13T10:56:32.644" v="46" actId="20577"/>
          <ac:spMkLst>
            <pc:docMk/>
            <pc:sldMk cId="2345410017" sldId="2470"/>
            <ac:spMk id="7" creationId="{3C9DCCCF-3026-C469-73DA-9434A390262E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6:35.722" v="47" actId="20577"/>
          <ac:spMkLst>
            <pc:docMk/>
            <pc:sldMk cId="2345410017" sldId="2470"/>
            <ac:spMk id="8" creationId="{FB54DAC4-DD5B-27FA-CBBE-4B18B53A76AA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6:41.207" v="48" actId="20577"/>
          <ac:spMkLst>
            <pc:docMk/>
            <pc:sldMk cId="2345410017" sldId="2470"/>
            <ac:spMk id="9" creationId="{741B2D10-AA52-997A-93CD-28CC432D51A6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6:48.910" v="50" actId="20577"/>
          <ac:spMkLst>
            <pc:docMk/>
            <pc:sldMk cId="2345410017" sldId="2470"/>
            <ac:spMk id="13" creationId="{F6BAFCB0-BF10-265C-34EA-1E8DEA7045BD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6:51.785" v="51" actId="20577"/>
          <ac:spMkLst>
            <pc:docMk/>
            <pc:sldMk cId="2345410017" sldId="2470"/>
            <ac:spMk id="14" creationId="{A4A52B44-2087-95B2-C295-2959DED45747}"/>
          </ac:spMkLst>
        </pc:spChg>
      </pc:sldChg>
      <pc:sldChg chg="modSp add">
        <pc:chgData name="Nicolas Ewald Tabellion" userId="S::s8nitabe@uni-saarland.de::9acc6b7e-e8fc-4c98-824c-4544ddc64e08" providerId="AD" clId="Web-{D16CF748-5133-6EA1-394B-61E17DE6BB30}" dt="2022-09-13T10:56:27.237" v="45" actId="1076"/>
        <pc:sldMkLst>
          <pc:docMk/>
          <pc:sldMk cId="1507711986" sldId="2471"/>
        </pc:sldMkLst>
        <pc:spChg chg="mod">
          <ac:chgData name="Nicolas Ewald Tabellion" userId="S::s8nitabe@uni-saarland.de::9acc6b7e-e8fc-4c98-824c-4544ddc64e08" providerId="AD" clId="Web-{D16CF748-5133-6EA1-394B-61E17DE6BB30}" dt="2022-09-13T10:53:57.857" v="37" actId="20577"/>
          <ac:spMkLst>
            <pc:docMk/>
            <pc:sldMk cId="1507711986" sldId="2471"/>
            <ac:spMk id="4" creationId="{643F93F7-D13A-1BA0-E097-49016C45F513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4:00.686" v="39" actId="20577"/>
          <ac:spMkLst>
            <pc:docMk/>
            <pc:sldMk cId="1507711986" sldId="2471"/>
            <ac:spMk id="5" creationId="{E2A33C07-813A-3C23-C789-A866E6AAD618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4:04.951" v="40" actId="20577"/>
          <ac:spMkLst>
            <pc:docMk/>
            <pc:sldMk cId="1507711986" sldId="2471"/>
            <ac:spMk id="6" creationId="{99C4109D-53A1-669A-2579-D863FEA7BE67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4:15.186" v="42" actId="20577"/>
          <ac:spMkLst>
            <pc:docMk/>
            <pc:sldMk cId="1507711986" sldId="2471"/>
            <ac:spMk id="7" creationId="{820CFC59-E3D2-0AC0-6B1E-A641ADB99C22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4:10.374" v="41" actId="20577"/>
          <ac:spMkLst>
            <pc:docMk/>
            <pc:sldMk cId="1507711986" sldId="2471"/>
            <ac:spMk id="8" creationId="{824ABE7A-9781-965A-1D06-44FEED900E20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4:21.671" v="43" actId="20577"/>
          <ac:spMkLst>
            <pc:docMk/>
            <pc:sldMk cId="1507711986" sldId="2471"/>
            <ac:spMk id="9" creationId="{A9ACDDD9-0A1B-28B8-B3C2-AF1AE1A757A1}"/>
          </ac:spMkLst>
        </pc:spChg>
        <pc:grpChg chg="mod">
          <ac:chgData name="Nicolas Ewald Tabellion" userId="S::s8nitabe@uni-saarland.de::9acc6b7e-e8fc-4c98-824c-4544ddc64e08" providerId="AD" clId="Web-{D16CF748-5133-6EA1-394B-61E17DE6BB30}" dt="2022-09-13T10:56:27.237" v="45" actId="1076"/>
          <ac:grpSpMkLst>
            <pc:docMk/>
            <pc:sldMk cId="1507711986" sldId="2471"/>
            <ac:grpSpMk id="11" creationId="{8BF96B9C-16FD-A55E-95F9-17F26704617F}"/>
          </ac:grpSpMkLst>
        </pc:grpChg>
      </pc:sldChg>
      <pc:sldChg chg="modSp add">
        <pc:chgData name="Nicolas Ewald Tabellion" userId="S::s8nitabe@uni-saarland.de::9acc6b7e-e8fc-4c98-824c-4544ddc64e08" providerId="AD" clId="Web-{D16CF748-5133-6EA1-394B-61E17DE6BB30}" dt="2022-09-13T10:53:50.764" v="35" actId="20577"/>
        <pc:sldMkLst>
          <pc:docMk/>
          <pc:sldMk cId="3671214807" sldId="2472"/>
        </pc:sldMkLst>
        <pc:spChg chg="mod">
          <ac:chgData name="Nicolas Ewald Tabellion" userId="S::s8nitabe@uni-saarland.de::9acc6b7e-e8fc-4c98-824c-4544ddc64e08" providerId="AD" clId="Web-{D16CF748-5133-6EA1-394B-61E17DE6BB30}" dt="2022-09-13T10:52:23.136" v="25" actId="20577"/>
          <ac:spMkLst>
            <pc:docMk/>
            <pc:sldMk cId="3671214807" sldId="2472"/>
            <ac:spMk id="7" creationId="{F4398767-237B-259C-FF3B-EDB56B97CD3A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2:27.995" v="26" actId="20577"/>
          <ac:spMkLst>
            <pc:docMk/>
            <pc:sldMk cId="3671214807" sldId="2472"/>
            <ac:spMk id="9" creationId="{E79C84E0-9B9B-70F7-D332-2D6CBB7F3DE5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3:50.764" v="35" actId="20577"/>
          <ac:spMkLst>
            <pc:docMk/>
            <pc:sldMk cId="3671214807" sldId="2472"/>
            <ac:spMk id="11" creationId="{D27531F4-8CAD-DA63-883F-71E6AF87C641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3:40.373" v="31" actId="20577"/>
          <ac:spMkLst>
            <pc:docMk/>
            <pc:sldMk cId="3671214807" sldId="2472"/>
            <ac:spMk id="13" creationId="{D2784C49-DB82-4492-3F23-9714CD94939D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0:53:48.935" v="33" actId="20577"/>
          <ac:spMkLst>
            <pc:docMk/>
            <pc:sldMk cId="3671214807" sldId="2472"/>
            <ac:spMk id="15" creationId="{0257F8E4-4911-C468-3FC3-F45DE7D8BCA8}"/>
          </ac:spMkLst>
        </pc:spChg>
      </pc:sldChg>
      <pc:sldChg chg="add addAnim modAnim">
        <pc:chgData name="Nicolas Ewald Tabellion" userId="S::s8nitabe@uni-saarland.de::9acc6b7e-e8fc-4c98-824c-4544ddc64e08" providerId="AD" clId="Web-{D16CF748-5133-6EA1-394B-61E17DE6BB30}" dt="2022-09-13T11:19:05.219" v="542"/>
        <pc:sldMkLst>
          <pc:docMk/>
          <pc:sldMk cId="1840445669" sldId="2473"/>
        </pc:sldMkLst>
      </pc:sldChg>
      <pc:sldChg chg="add">
        <pc:chgData name="Nicolas Ewald Tabellion" userId="S::s8nitabe@uni-saarland.de::9acc6b7e-e8fc-4c98-824c-4544ddc64e08" providerId="AD" clId="Web-{D16CF748-5133-6EA1-394B-61E17DE6BB30}" dt="2022-09-13T10:51:25.993" v="24"/>
        <pc:sldMkLst>
          <pc:docMk/>
          <pc:sldMk cId="775766362" sldId="2474"/>
        </pc:sldMkLst>
      </pc:sldChg>
      <pc:sldChg chg="modSp new mod modShow">
        <pc:chgData name="Nicolas Ewald Tabellion" userId="S::s8nitabe@uni-saarland.de::9acc6b7e-e8fc-4c98-824c-4544ddc64e08" providerId="AD" clId="Web-{D16CF748-5133-6EA1-394B-61E17DE6BB30}" dt="2022-09-13T11:11:53.455" v="462"/>
        <pc:sldMkLst>
          <pc:docMk/>
          <pc:sldMk cId="967301228" sldId="2476"/>
        </pc:sldMkLst>
        <pc:spChg chg="mod">
          <ac:chgData name="Nicolas Ewald Tabellion" userId="S::s8nitabe@uni-saarland.de::9acc6b7e-e8fc-4c98-824c-4544ddc64e08" providerId="AD" clId="Web-{D16CF748-5133-6EA1-394B-61E17DE6BB30}" dt="2022-09-13T11:02:04.014" v="294" actId="20577"/>
          <ac:spMkLst>
            <pc:docMk/>
            <pc:sldMk cId="967301228" sldId="2476"/>
            <ac:spMk id="2" creationId="{5714888A-BCC6-A443-F216-DFED82392359}"/>
          </ac:spMkLst>
        </pc:spChg>
        <pc:spChg chg="mod">
          <ac:chgData name="Nicolas Ewald Tabellion" userId="S::s8nitabe@uni-saarland.de::9acc6b7e-e8fc-4c98-824c-4544ddc64e08" providerId="AD" clId="Web-{D16CF748-5133-6EA1-394B-61E17DE6BB30}" dt="2022-09-13T11:01:54.404" v="285" actId="20577"/>
          <ac:spMkLst>
            <pc:docMk/>
            <pc:sldMk cId="967301228" sldId="2476"/>
            <ac:spMk id="3" creationId="{ED087341-8DBC-6088-A7A0-70B18E29865C}"/>
          </ac:spMkLst>
        </pc:spChg>
      </pc:sldChg>
    </pc:docChg>
  </pc:docChgLst>
  <pc:docChgLst>
    <pc:chgData name="Donald Luiz Gaetan Pfaffmann" userId="S::dopf00001@uni-saarland.de::dd9bd767-154a-405f-bb18-cd1abb8d0be0" providerId="AD" clId="Web-{00FAA62E-7917-8F1E-CFD8-CC6FBFF1100A}"/>
    <pc:docChg chg="addSld delSld modSld">
      <pc:chgData name="Donald Luiz Gaetan Pfaffmann" userId="S::dopf00001@uni-saarland.de::dd9bd767-154a-405f-bb18-cd1abb8d0be0" providerId="AD" clId="Web-{00FAA62E-7917-8F1E-CFD8-CC6FBFF1100A}" dt="2022-09-13T13:27:59.187" v="428" actId="1076"/>
      <pc:docMkLst>
        <pc:docMk/>
      </pc:docMkLst>
      <pc:sldChg chg="modSp">
        <pc:chgData name="Donald Luiz Gaetan Pfaffmann" userId="S::dopf00001@uni-saarland.de::dd9bd767-154a-405f-bb18-cd1abb8d0be0" providerId="AD" clId="Web-{00FAA62E-7917-8F1E-CFD8-CC6FBFF1100A}" dt="2022-09-13T13:27:59.187" v="428" actId="1076"/>
        <pc:sldMkLst>
          <pc:docMk/>
          <pc:sldMk cId="3802200725" sldId="2457"/>
        </pc:sldMkLst>
        <pc:spChg chg="mod">
          <ac:chgData name="Donald Luiz Gaetan Pfaffmann" userId="S::dopf00001@uni-saarland.de::dd9bd767-154a-405f-bb18-cd1abb8d0be0" providerId="AD" clId="Web-{00FAA62E-7917-8F1E-CFD8-CC6FBFF1100A}" dt="2022-09-13T13:27:32.171" v="422" actId="1076"/>
          <ac:spMkLst>
            <pc:docMk/>
            <pc:sldMk cId="3802200725" sldId="2457"/>
            <ac:spMk id="8" creationId="{4CC037E9-2CD0-C619-908D-B773CAEABA75}"/>
          </ac:spMkLst>
        </pc:spChg>
        <pc:spChg chg="mod">
          <ac:chgData name="Donald Luiz Gaetan Pfaffmann" userId="S::dopf00001@uni-saarland.de::dd9bd767-154a-405f-bb18-cd1abb8d0be0" providerId="AD" clId="Web-{00FAA62E-7917-8F1E-CFD8-CC6FBFF1100A}" dt="2022-09-13T13:27:59.172" v="427" actId="1076"/>
          <ac:spMkLst>
            <pc:docMk/>
            <pc:sldMk cId="3802200725" sldId="2457"/>
            <ac:spMk id="14" creationId="{D4798669-ABD8-7662-2881-947E78A1A4EE}"/>
          </ac:spMkLst>
        </pc:spChg>
        <pc:spChg chg="mod">
          <ac:chgData name="Donald Luiz Gaetan Pfaffmann" userId="S::dopf00001@uni-saarland.de::dd9bd767-154a-405f-bb18-cd1abb8d0be0" providerId="AD" clId="Web-{00FAA62E-7917-8F1E-CFD8-CC6FBFF1100A}" dt="2022-09-13T13:27:43.453" v="423" actId="1076"/>
          <ac:spMkLst>
            <pc:docMk/>
            <pc:sldMk cId="3802200725" sldId="2457"/>
            <ac:spMk id="25" creationId="{00000000-0000-0000-0000-000000000000}"/>
          </ac:spMkLst>
        </pc:spChg>
        <pc:picChg chg="mod">
          <ac:chgData name="Donald Luiz Gaetan Pfaffmann" userId="S::dopf00001@uni-saarland.de::dd9bd767-154a-405f-bb18-cd1abb8d0be0" providerId="AD" clId="Web-{00FAA62E-7917-8F1E-CFD8-CC6FBFF1100A}" dt="2022-09-13T13:27:46.406" v="424" actId="1076"/>
          <ac:picMkLst>
            <pc:docMk/>
            <pc:sldMk cId="3802200725" sldId="2457"/>
            <ac:picMk id="2" creationId="{B607E1A3-C4C2-E60B-9609-86F86447EE02}"/>
          </ac:picMkLst>
        </pc:picChg>
        <pc:picChg chg="mod">
          <ac:chgData name="Donald Luiz Gaetan Pfaffmann" userId="S::dopf00001@uni-saarland.de::dd9bd767-154a-405f-bb18-cd1abb8d0be0" providerId="AD" clId="Web-{00FAA62E-7917-8F1E-CFD8-CC6FBFF1100A}" dt="2022-09-13T13:27:59.187" v="428" actId="1076"/>
          <ac:picMkLst>
            <pc:docMk/>
            <pc:sldMk cId="3802200725" sldId="2457"/>
            <ac:picMk id="11" creationId="{62FDD5BD-289B-97E6-E475-47AD8B3FE883}"/>
          </ac:picMkLst>
        </pc:picChg>
        <pc:picChg chg="mod">
          <ac:chgData name="Donald Luiz Gaetan Pfaffmann" userId="S::dopf00001@uni-saarland.de::dd9bd767-154a-405f-bb18-cd1abb8d0be0" providerId="AD" clId="Web-{00FAA62E-7917-8F1E-CFD8-CC6FBFF1100A}" dt="2022-09-13T13:27:59.156" v="426" actId="1076"/>
          <ac:picMkLst>
            <pc:docMk/>
            <pc:sldMk cId="3802200725" sldId="2457"/>
            <ac:picMk id="12" creationId="{9A7D2CC6-3418-0BA7-15C9-C2F66506EEF6}"/>
          </ac:picMkLst>
        </pc:picChg>
      </pc:sldChg>
      <pc:sldChg chg="modSp new">
        <pc:chgData name="Donald Luiz Gaetan Pfaffmann" userId="S::dopf00001@uni-saarland.de::dd9bd767-154a-405f-bb18-cd1abb8d0be0" providerId="AD" clId="Web-{00FAA62E-7917-8F1E-CFD8-CC6FBFF1100A}" dt="2022-09-13T13:27:11.920" v="421" actId="20577"/>
        <pc:sldMkLst>
          <pc:docMk/>
          <pc:sldMk cId="2647001654" sldId="2478"/>
        </pc:sldMkLst>
        <pc:spChg chg="mod">
          <ac:chgData name="Donald Luiz Gaetan Pfaffmann" userId="S::dopf00001@uni-saarland.de::dd9bd767-154a-405f-bb18-cd1abb8d0be0" providerId="AD" clId="Web-{00FAA62E-7917-8F1E-CFD8-CC6FBFF1100A}" dt="2022-09-13T13:25:56.496" v="419" actId="20577"/>
          <ac:spMkLst>
            <pc:docMk/>
            <pc:sldMk cId="2647001654" sldId="2478"/>
            <ac:spMk id="2" creationId="{71943535-328F-AF3A-2DCB-29338BB5C00A}"/>
          </ac:spMkLst>
        </pc:spChg>
        <pc:spChg chg="mod">
          <ac:chgData name="Donald Luiz Gaetan Pfaffmann" userId="S::dopf00001@uni-saarland.de::dd9bd767-154a-405f-bb18-cd1abb8d0be0" providerId="AD" clId="Web-{00FAA62E-7917-8F1E-CFD8-CC6FBFF1100A}" dt="2022-09-13T13:27:11.920" v="421" actId="20577"/>
          <ac:spMkLst>
            <pc:docMk/>
            <pc:sldMk cId="2647001654" sldId="2478"/>
            <ac:spMk id="3" creationId="{DA22478E-5A6E-4E3D-DF76-D2C8CB9761FD}"/>
          </ac:spMkLst>
        </pc:spChg>
      </pc:sldChg>
      <pc:sldChg chg="modSp new del">
        <pc:chgData name="Donald Luiz Gaetan Pfaffmann" userId="S::dopf00001@uni-saarland.de::dd9bd767-154a-405f-bb18-cd1abb8d0be0" providerId="AD" clId="Web-{00FAA62E-7917-8F1E-CFD8-CC6FBFF1100A}" dt="2022-09-13T13:21:59.675" v="8"/>
        <pc:sldMkLst>
          <pc:docMk/>
          <pc:sldMk cId="3746083016" sldId="2478"/>
        </pc:sldMkLst>
        <pc:spChg chg="mod">
          <ac:chgData name="Donald Luiz Gaetan Pfaffmann" userId="S::dopf00001@uni-saarland.de::dd9bd767-154a-405f-bb18-cd1abb8d0be0" providerId="AD" clId="Web-{00FAA62E-7917-8F1E-CFD8-CC6FBFF1100A}" dt="2022-09-13T13:21:55.253" v="7" actId="20577"/>
          <ac:spMkLst>
            <pc:docMk/>
            <pc:sldMk cId="3746083016" sldId="2478"/>
            <ac:spMk id="2" creationId="{0037C08E-8039-687C-BB36-209DB12F8D01}"/>
          </ac:spMkLst>
        </pc:spChg>
      </pc:sldChg>
    </pc:docChg>
  </pc:docChgLst>
  <pc:docChgLst>
    <pc:chgData name="Ganavi Basavaraju" userId="d04bd981-1aa5-4397-b130-9d7a10b0bca2" providerId="ADAL" clId="{1CA6DB9C-D512-4FBD-B3D2-70F24136FF63}"/>
    <pc:docChg chg="undo custSel addSld delSld modSld sldOrd">
      <pc:chgData name="Ganavi Basavaraju" userId="d04bd981-1aa5-4397-b130-9d7a10b0bca2" providerId="ADAL" clId="{1CA6DB9C-D512-4FBD-B3D2-70F24136FF63}" dt="2022-09-13T13:33:24.572" v="387" actId="1076"/>
      <pc:docMkLst>
        <pc:docMk/>
      </pc:docMkLst>
      <pc:sldChg chg="modSp mod">
        <pc:chgData name="Ganavi Basavaraju" userId="d04bd981-1aa5-4397-b130-9d7a10b0bca2" providerId="ADAL" clId="{1CA6DB9C-D512-4FBD-B3D2-70F24136FF63}" dt="2022-09-13T11:37:03.711" v="385" actId="20577"/>
        <pc:sldMkLst>
          <pc:docMk/>
          <pc:sldMk cId="0" sldId="256"/>
        </pc:sldMkLst>
        <pc:spChg chg="mod">
          <ac:chgData name="Ganavi Basavaraju" userId="d04bd981-1aa5-4397-b130-9d7a10b0bca2" providerId="ADAL" clId="{1CA6DB9C-D512-4FBD-B3D2-70F24136FF63}" dt="2022-09-13T08:47:52.750" v="155" actId="20577"/>
          <ac:spMkLst>
            <pc:docMk/>
            <pc:sldMk cId="0" sldId="256"/>
            <ac:spMk id="3" creationId="{5E8F4AA4-93C6-1479-8BEB-FF2A9ED71ECF}"/>
          </ac:spMkLst>
        </pc:spChg>
        <pc:spChg chg="mod">
          <ac:chgData name="Ganavi Basavaraju" userId="d04bd981-1aa5-4397-b130-9d7a10b0bca2" providerId="ADAL" clId="{1CA6DB9C-D512-4FBD-B3D2-70F24136FF63}" dt="2022-09-13T11:37:03.711" v="385" actId="20577"/>
          <ac:spMkLst>
            <pc:docMk/>
            <pc:sldMk cId="0" sldId="256"/>
            <ac:spMk id="88" creationId="{00000000-0000-0000-0000-000000000000}"/>
          </ac:spMkLst>
        </pc:spChg>
      </pc:sldChg>
      <pc:sldChg chg="del">
        <pc:chgData name="Ganavi Basavaraju" userId="d04bd981-1aa5-4397-b130-9d7a10b0bca2" providerId="ADAL" clId="{1CA6DB9C-D512-4FBD-B3D2-70F24136FF63}" dt="2022-09-13T07:08:00.488" v="79" actId="47"/>
        <pc:sldMkLst>
          <pc:docMk/>
          <pc:sldMk cId="0" sldId="258"/>
        </pc:sldMkLst>
      </pc:sldChg>
      <pc:sldChg chg="modSp mod">
        <pc:chgData name="Ganavi Basavaraju" userId="d04bd981-1aa5-4397-b130-9d7a10b0bca2" providerId="ADAL" clId="{1CA6DB9C-D512-4FBD-B3D2-70F24136FF63}" dt="2022-09-13T08:46:59.968" v="144" actId="1076"/>
        <pc:sldMkLst>
          <pc:docMk/>
          <pc:sldMk cId="0" sldId="261"/>
        </pc:sldMkLst>
        <pc:picChg chg="mod">
          <ac:chgData name="Ganavi Basavaraju" userId="d04bd981-1aa5-4397-b130-9d7a10b0bca2" providerId="ADAL" clId="{1CA6DB9C-D512-4FBD-B3D2-70F24136FF63}" dt="2022-09-13T08:46:59.968" v="144" actId="1076"/>
          <ac:picMkLst>
            <pc:docMk/>
            <pc:sldMk cId="0" sldId="261"/>
            <ac:picMk id="3" creationId="{FCDAF134-73C1-0C30-E9F7-1A90C15F2A27}"/>
          </ac:picMkLst>
        </pc:picChg>
      </pc:sldChg>
      <pc:sldChg chg="ord">
        <pc:chgData name="Ganavi Basavaraju" userId="d04bd981-1aa5-4397-b130-9d7a10b0bca2" providerId="ADAL" clId="{1CA6DB9C-D512-4FBD-B3D2-70F24136FF63}" dt="2022-09-13T08:46:21.363" v="141"/>
        <pc:sldMkLst>
          <pc:docMk/>
          <pc:sldMk cId="0" sldId="264"/>
        </pc:sldMkLst>
      </pc:sldChg>
      <pc:sldChg chg="del">
        <pc:chgData name="Ganavi Basavaraju" userId="d04bd981-1aa5-4397-b130-9d7a10b0bca2" providerId="ADAL" clId="{1CA6DB9C-D512-4FBD-B3D2-70F24136FF63}" dt="2022-09-13T10:55:56.076" v="203" actId="47"/>
        <pc:sldMkLst>
          <pc:docMk/>
          <pc:sldMk cId="63741054" sldId="265"/>
        </pc:sldMkLst>
      </pc:sldChg>
      <pc:sldChg chg="del">
        <pc:chgData name="Ganavi Basavaraju" userId="d04bd981-1aa5-4397-b130-9d7a10b0bca2" providerId="ADAL" clId="{1CA6DB9C-D512-4FBD-B3D2-70F24136FF63}" dt="2022-09-13T07:06:17.771" v="72" actId="47"/>
        <pc:sldMkLst>
          <pc:docMk/>
          <pc:sldMk cId="3815074656" sldId="266"/>
        </pc:sldMkLst>
      </pc:sldChg>
      <pc:sldChg chg="addSp modSp mod">
        <pc:chgData name="Ganavi Basavaraju" userId="d04bd981-1aa5-4397-b130-9d7a10b0bca2" providerId="ADAL" clId="{1CA6DB9C-D512-4FBD-B3D2-70F24136FF63}" dt="2022-09-13T07:07:16.480" v="78" actId="14100"/>
        <pc:sldMkLst>
          <pc:docMk/>
          <pc:sldMk cId="1165933515" sldId="2437"/>
        </pc:sldMkLst>
        <pc:spChg chg="add mod">
          <ac:chgData name="Ganavi Basavaraju" userId="d04bd981-1aa5-4397-b130-9d7a10b0bca2" providerId="ADAL" clId="{1CA6DB9C-D512-4FBD-B3D2-70F24136FF63}" dt="2022-09-13T07:07:16.480" v="78" actId="14100"/>
          <ac:spMkLst>
            <pc:docMk/>
            <pc:sldMk cId="1165933515" sldId="2437"/>
            <ac:spMk id="2" creationId="{9B53A1E5-E6CF-87B1-C189-9AF923325C4B}"/>
          </ac:spMkLst>
        </pc:spChg>
      </pc:sldChg>
      <pc:sldChg chg="modSp mod">
        <pc:chgData name="Ganavi Basavaraju" userId="d04bd981-1aa5-4397-b130-9d7a10b0bca2" providerId="ADAL" clId="{1CA6DB9C-D512-4FBD-B3D2-70F24136FF63}" dt="2022-09-13T13:33:24.572" v="387" actId="1076"/>
        <pc:sldMkLst>
          <pc:docMk/>
          <pc:sldMk cId="692435073" sldId="2440"/>
        </pc:sldMkLst>
        <pc:spChg chg="mod">
          <ac:chgData name="Ganavi Basavaraju" userId="d04bd981-1aa5-4397-b130-9d7a10b0bca2" providerId="ADAL" clId="{1CA6DB9C-D512-4FBD-B3D2-70F24136FF63}" dt="2022-09-13T13:33:24.572" v="387" actId="1076"/>
          <ac:spMkLst>
            <pc:docMk/>
            <pc:sldMk cId="692435073" sldId="2440"/>
            <ac:spMk id="2" creationId="{2F9E845A-5D16-6129-E067-609F4D7EDF18}"/>
          </ac:spMkLst>
        </pc:spChg>
      </pc:sldChg>
      <pc:sldChg chg="addSp delSp modSp add mod ord setBg delDesignElem">
        <pc:chgData name="Ganavi Basavaraju" userId="d04bd981-1aa5-4397-b130-9d7a10b0bca2" providerId="ADAL" clId="{1CA6DB9C-D512-4FBD-B3D2-70F24136FF63}" dt="2022-09-13T07:59:42.632" v="114" actId="313"/>
        <pc:sldMkLst>
          <pc:docMk/>
          <pc:sldMk cId="1163280596" sldId="2442"/>
        </pc:sldMkLst>
        <pc:spChg chg="mod ord">
          <ac:chgData name="Ganavi Basavaraju" userId="d04bd981-1aa5-4397-b130-9d7a10b0bca2" providerId="ADAL" clId="{1CA6DB9C-D512-4FBD-B3D2-70F24136FF63}" dt="2022-09-13T07:10:43.272" v="91" actId="1076"/>
          <ac:spMkLst>
            <pc:docMk/>
            <pc:sldMk cId="1163280596" sldId="2442"/>
            <ac:spMk id="2" creationId="{D63182DB-F66C-0350-2C4F-63ABD955D4B5}"/>
          </ac:spMkLst>
        </pc:spChg>
        <pc:spChg chg="add mod">
          <ac:chgData name="Ganavi Basavaraju" userId="d04bd981-1aa5-4397-b130-9d7a10b0bca2" providerId="ADAL" clId="{1CA6DB9C-D512-4FBD-B3D2-70F24136FF63}" dt="2022-09-13T07:10:33.820" v="90" actId="14100"/>
          <ac:spMkLst>
            <pc:docMk/>
            <pc:sldMk cId="1163280596" sldId="2442"/>
            <ac:spMk id="3" creationId="{2E4670F1-4045-A99C-699C-F4291FCCD257}"/>
          </ac:spMkLst>
        </pc:spChg>
        <pc:spChg chg="mod">
          <ac:chgData name="Ganavi Basavaraju" userId="d04bd981-1aa5-4397-b130-9d7a10b0bca2" providerId="ADAL" clId="{1CA6DB9C-D512-4FBD-B3D2-70F24136FF63}" dt="2022-09-13T07:59:42.632" v="114" actId="313"/>
          <ac:spMkLst>
            <pc:docMk/>
            <pc:sldMk cId="1163280596" sldId="2442"/>
            <ac:spMk id="5" creationId="{C2B7E468-000E-1AE0-775F-B8370BEA4A5B}"/>
          </ac:spMkLst>
        </pc:spChg>
        <pc:spChg chg="del">
          <ac:chgData name="Ganavi Basavaraju" userId="d04bd981-1aa5-4397-b130-9d7a10b0bca2" providerId="ADAL" clId="{1CA6DB9C-D512-4FBD-B3D2-70F24136FF63}" dt="2022-09-13T07:08:19.227" v="81"/>
          <ac:spMkLst>
            <pc:docMk/>
            <pc:sldMk cId="1163280596" sldId="2442"/>
            <ac:spMk id="24" creationId="{42A5316D-ED2F-4F89-B4B4-8D9240B1A348}"/>
          </ac:spMkLst>
        </pc:spChg>
      </pc:sldChg>
      <pc:sldChg chg="ord">
        <pc:chgData name="Ganavi Basavaraju" userId="d04bd981-1aa5-4397-b130-9d7a10b0bca2" providerId="ADAL" clId="{1CA6DB9C-D512-4FBD-B3D2-70F24136FF63}" dt="2022-09-13T08:46:27.951" v="143"/>
        <pc:sldMkLst>
          <pc:docMk/>
          <pc:sldMk cId="2970532071" sldId="2443"/>
        </pc:sldMkLst>
      </pc:sldChg>
      <pc:sldChg chg="addSp delSp modSp add del mod ord setBg delDesignElem">
        <pc:chgData name="Ganavi Basavaraju" userId="d04bd981-1aa5-4397-b130-9d7a10b0bca2" providerId="ADAL" clId="{1CA6DB9C-D512-4FBD-B3D2-70F24136FF63}" dt="2022-09-13T10:58:39.039" v="226" actId="47"/>
        <pc:sldMkLst>
          <pc:docMk/>
          <pc:sldMk cId="2622566419" sldId="2444"/>
        </pc:sldMkLst>
        <pc:spChg chg="add">
          <ac:chgData name="Ganavi Basavaraju" userId="d04bd981-1aa5-4397-b130-9d7a10b0bca2" providerId="ADAL" clId="{1CA6DB9C-D512-4FBD-B3D2-70F24136FF63}" dt="2022-09-13T07:00:55.984" v="13" actId="26606"/>
          <ac:spMkLst>
            <pc:docMk/>
            <pc:sldMk cId="2622566419" sldId="2444"/>
            <ac:spMk id="3081" creationId="{385E1BDC-A9B0-4A87-82E3-F3187F69A802}"/>
          </ac:spMkLst>
        </pc:spChg>
        <pc:spChg chg="add">
          <ac:chgData name="Ganavi Basavaraju" userId="d04bd981-1aa5-4397-b130-9d7a10b0bca2" providerId="ADAL" clId="{1CA6DB9C-D512-4FBD-B3D2-70F24136FF63}" dt="2022-09-13T07:00:55.984" v="13" actId="26606"/>
          <ac:spMkLst>
            <pc:docMk/>
            <pc:sldMk cId="2622566419" sldId="2444"/>
            <ac:spMk id="3083" creationId="{0990C621-3B8B-4820-8328-D47EF7CE823C}"/>
          </ac:spMkLst>
        </pc:spChg>
        <pc:spChg chg="add">
          <ac:chgData name="Ganavi Basavaraju" userId="d04bd981-1aa5-4397-b130-9d7a10b0bca2" providerId="ADAL" clId="{1CA6DB9C-D512-4FBD-B3D2-70F24136FF63}" dt="2022-09-13T07:00:55.984" v="13" actId="26606"/>
          <ac:spMkLst>
            <pc:docMk/>
            <pc:sldMk cId="2622566419" sldId="2444"/>
            <ac:spMk id="3085" creationId="{C1A2385B-1D2A-4E17-84FA-6CB7F0AAE473}"/>
          </ac:spMkLst>
        </pc:spChg>
        <pc:spChg chg="add">
          <ac:chgData name="Ganavi Basavaraju" userId="d04bd981-1aa5-4397-b130-9d7a10b0bca2" providerId="ADAL" clId="{1CA6DB9C-D512-4FBD-B3D2-70F24136FF63}" dt="2022-09-13T07:00:55.984" v="13" actId="26606"/>
          <ac:spMkLst>
            <pc:docMk/>
            <pc:sldMk cId="2622566419" sldId="2444"/>
            <ac:spMk id="3087" creationId="{5E791F2F-79DB-4CC0-9FA1-001E3E91E8B7}"/>
          </ac:spMkLst>
        </pc:spChg>
        <pc:spChg chg="del">
          <ac:chgData name="Ganavi Basavaraju" userId="d04bd981-1aa5-4397-b130-9d7a10b0bca2" providerId="ADAL" clId="{1CA6DB9C-D512-4FBD-B3D2-70F24136FF63}" dt="2022-09-13T07:00:53.481" v="12"/>
          <ac:spMkLst>
            <pc:docMk/>
            <pc:sldMk cId="2622566419" sldId="2444"/>
            <ac:spMk id="3092" creationId="{385E1BDC-A9B0-4A87-82E3-F3187F69A802}"/>
          </ac:spMkLst>
        </pc:spChg>
        <pc:spChg chg="del">
          <ac:chgData name="Ganavi Basavaraju" userId="d04bd981-1aa5-4397-b130-9d7a10b0bca2" providerId="ADAL" clId="{1CA6DB9C-D512-4FBD-B3D2-70F24136FF63}" dt="2022-09-13T07:00:53.481" v="12"/>
          <ac:spMkLst>
            <pc:docMk/>
            <pc:sldMk cId="2622566419" sldId="2444"/>
            <ac:spMk id="3094" creationId="{0990C621-3B8B-4820-8328-D47EF7CE823C}"/>
          </ac:spMkLst>
        </pc:spChg>
        <pc:spChg chg="del">
          <ac:chgData name="Ganavi Basavaraju" userId="d04bd981-1aa5-4397-b130-9d7a10b0bca2" providerId="ADAL" clId="{1CA6DB9C-D512-4FBD-B3D2-70F24136FF63}" dt="2022-09-13T07:00:53.481" v="12"/>
          <ac:spMkLst>
            <pc:docMk/>
            <pc:sldMk cId="2622566419" sldId="2444"/>
            <ac:spMk id="3096" creationId="{C1A2385B-1D2A-4E17-84FA-6CB7F0AAE473}"/>
          </ac:spMkLst>
        </pc:spChg>
        <pc:spChg chg="del">
          <ac:chgData name="Ganavi Basavaraju" userId="d04bd981-1aa5-4397-b130-9d7a10b0bca2" providerId="ADAL" clId="{1CA6DB9C-D512-4FBD-B3D2-70F24136FF63}" dt="2022-09-13T07:00:53.481" v="12"/>
          <ac:spMkLst>
            <pc:docMk/>
            <pc:sldMk cId="2622566419" sldId="2444"/>
            <ac:spMk id="3098" creationId="{5E791F2F-79DB-4CC0-9FA1-001E3E91E8B7}"/>
          </ac:spMkLst>
        </pc:spChg>
        <pc:picChg chg="mod">
          <ac:chgData name="Ganavi Basavaraju" userId="d04bd981-1aa5-4397-b130-9d7a10b0bca2" providerId="ADAL" clId="{1CA6DB9C-D512-4FBD-B3D2-70F24136FF63}" dt="2022-09-13T07:12:06.587" v="110" actId="1076"/>
          <ac:picMkLst>
            <pc:docMk/>
            <pc:sldMk cId="2622566419" sldId="2444"/>
            <ac:picMk id="3074" creationId="{685AC158-DBD0-22BF-8C55-126FAD7DC1B5}"/>
          </ac:picMkLst>
        </pc:picChg>
        <pc:picChg chg="mod">
          <ac:chgData name="Ganavi Basavaraju" userId="d04bd981-1aa5-4397-b130-9d7a10b0bca2" providerId="ADAL" clId="{1CA6DB9C-D512-4FBD-B3D2-70F24136FF63}" dt="2022-09-13T07:12:00.961" v="109" actId="1076"/>
          <ac:picMkLst>
            <pc:docMk/>
            <pc:sldMk cId="2622566419" sldId="2444"/>
            <ac:picMk id="3076" creationId="{F3A8BCEF-C7D1-72AC-112B-6C6A36BC695A}"/>
          </ac:picMkLst>
        </pc:picChg>
      </pc:sldChg>
      <pc:sldChg chg="addSp delSp modSp add del mod setBg delDesignElem">
        <pc:chgData name="Ganavi Basavaraju" userId="d04bd981-1aa5-4397-b130-9d7a10b0bca2" providerId="ADAL" clId="{1CA6DB9C-D512-4FBD-B3D2-70F24136FF63}" dt="2022-09-13T11:02:21.955" v="338" actId="47"/>
        <pc:sldMkLst>
          <pc:docMk/>
          <pc:sldMk cId="1905497152" sldId="2445"/>
        </pc:sldMkLst>
        <pc:spChg chg="add">
          <ac:chgData name="Ganavi Basavaraju" userId="d04bd981-1aa5-4397-b130-9d7a10b0bca2" providerId="ADAL" clId="{1CA6DB9C-D512-4FBD-B3D2-70F24136FF63}" dt="2022-09-13T07:01:04.656" v="16" actId="26606"/>
          <ac:spMkLst>
            <pc:docMk/>
            <pc:sldMk cId="1905497152" sldId="2445"/>
            <ac:spMk id="2054" creationId="{385E1BDC-A9B0-4A87-82E3-F3187F69A802}"/>
          </ac:spMkLst>
        </pc:spChg>
        <pc:spChg chg="add">
          <ac:chgData name="Ganavi Basavaraju" userId="d04bd981-1aa5-4397-b130-9d7a10b0bca2" providerId="ADAL" clId="{1CA6DB9C-D512-4FBD-B3D2-70F24136FF63}" dt="2022-09-13T07:01:04.656" v="16" actId="26606"/>
          <ac:spMkLst>
            <pc:docMk/>
            <pc:sldMk cId="1905497152" sldId="2445"/>
            <ac:spMk id="2055" creationId="{0990C621-3B8B-4820-8328-D47EF7CE823C}"/>
          </ac:spMkLst>
        </pc:spChg>
        <pc:spChg chg="add">
          <ac:chgData name="Ganavi Basavaraju" userId="d04bd981-1aa5-4397-b130-9d7a10b0bca2" providerId="ADAL" clId="{1CA6DB9C-D512-4FBD-B3D2-70F24136FF63}" dt="2022-09-13T07:01:04.656" v="16" actId="26606"/>
          <ac:spMkLst>
            <pc:docMk/>
            <pc:sldMk cId="1905497152" sldId="2445"/>
            <ac:spMk id="2056" creationId="{C1A2385B-1D2A-4E17-84FA-6CB7F0AAE473}"/>
          </ac:spMkLst>
        </pc:spChg>
        <pc:spChg chg="del">
          <ac:chgData name="Ganavi Basavaraju" userId="d04bd981-1aa5-4397-b130-9d7a10b0bca2" providerId="ADAL" clId="{1CA6DB9C-D512-4FBD-B3D2-70F24136FF63}" dt="2022-09-13T07:01:02.420" v="15"/>
          <ac:spMkLst>
            <pc:docMk/>
            <pc:sldMk cId="1905497152" sldId="2445"/>
            <ac:spMk id="2057" creationId="{385E1BDC-A9B0-4A87-82E3-F3187F69A802}"/>
          </ac:spMkLst>
        </pc:spChg>
        <pc:spChg chg="add">
          <ac:chgData name="Ganavi Basavaraju" userId="d04bd981-1aa5-4397-b130-9d7a10b0bca2" providerId="ADAL" clId="{1CA6DB9C-D512-4FBD-B3D2-70F24136FF63}" dt="2022-09-13T07:01:04.656" v="16" actId="26606"/>
          <ac:spMkLst>
            <pc:docMk/>
            <pc:sldMk cId="1905497152" sldId="2445"/>
            <ac:spMk id="2058" creationId="{5E791F2F-79DB-4CC0-9FA1-001E3E91E8B7}"/>
          </ac:spMkLst>
        </pc:spChg>
        <pc:spChg chg="del">
          <ac:chgData name="Ganavi Basavaraju" userId="d04bd981-1aa5-4397-b130-9d7a10b0bca2" providerId="ADAL" clId="{1CA6DB9C-D512-4FBD-B3D2-70F24136FF63}" dt="2022-09-13T07:01:02.420" v="15"/>
          <ac:spMkLst>
            <pc:docMk/>
            <pc:sldMk cId="1905497152" sldId="2445"/>
            <ac:spMk id="2059" creationId="{0990C621-3B8B-4820-8328-D47EF7CE823C}"/>
          </ac:spMkLst>
        </pc:spChg>
        <pc:spChg chg="del">
          <ac:chgData name="Ganavi Basavaraju" userId="d04bd981-1aa5-4397-b130-9d7a10b0bca2" providerId="ADAL" clId="{1CA6DB9C-D512-4FBD-B3D2-70F24136FF63}" dt="2022-09-13T07:01:02.420" v="15"/>
          <ac:spMkLst>
            <pc:docMk/>
            <pc:sldMk cId="1905497152" sldId="2445"/>
            <ac:spMk id="2061" creationId="{C1A2385B-1D2A-4E17-84FA-6CB7F0AAE473}"/>
          </ac:spMkLst>
        </pc:spChg>
        <pc:spChg chg="del">
          <ac:chgData name="Ganavi Basavaraju" userId="d04bd981-1aa5-4397-b130-9d7a10b0bca2" providerId="ADAL" clId="{1CA6DB9C-D512-4FBD-B3D2-70F24136FF63}" dt="2022-09-13T07:01:02.420" v="15"/>
          <ac:spMkLst>
            <pc:docMk/>
            <pc:sldMk cId="1905497152" sldId="2445"/>
            <ac:spMk id="2063" creationId="{5E791F2F-79DB-4CC0-9FA1-001E3E91E8B7}"/>
          </ac:spMkLst>
        </pc:spChg>
        <pc:picChg chg="mod">
          <ac:chgData name="Ganavi Basavaraju" userId="d04bd981-1aa5-4397-b130-9d7a10b0bca2" providerId="ADAL" clId="{1CA6DB9C-D512-4FBD-B3D2-70F24136FF63}" dt="2022-09-13T07:11:42.093" v="104" actId="1076"/>
          <ac:picMkLst>
            <pc:docMk/>
            <pc:sldMk cId="1905497152" sldId="2445"/>
            <ac:picMk id="2050" creationId="{AA00C942-0A91-C6C0-6F88-9EB10718577B}"/>
          </ac:picMkLst>
        </pc:picChg>
        <pc:picChg chg="mod">
          <ac:chgData name="Ganavi Basavaraju" userId="d04bd981-1aa5-4397-b130-9d7a10b0bca2" providerId="ADAL" clId="{1CA6DB9C-D512-4FBD-B3D2-70F24136FF63}" dt="2022-09-13T07:11:44.787" v="105" actId="1076"/>
          <ac:picMkLst>
            <pc:docMk/>
            <pc:sldMk cId="1905497152" sldId="2445"/>
            <ac:picMk id="2052" creationId="{0F1DCFF8-94CB-F183-303C-804369ACE46E}"/>
          </ac:picMkLst>
        </pc:picChg>
      </pc:sldChg>
      <pc:sldChg chg="addSp delSp modSp add del mod ord setBg delDesignElem">
        <pc:chgData name="Ganavi Basavaraju" userId="d04bd981-1aa5-4397-b130-9d7a10b0bca2" providerId="ADAL" clId="{1CA6DB9C-D512-4FBD-B3D2-70F24136FF63}" dt="2022-09-13T10:58:41.684" v="227" actId="47"/>
        <pc:sldMkLst>
          <pc:docMk/>
          <pc:sldMk cId="1682028322" sldId="2446"/>
        </pc:sldMkLst>
        <pc:spChg chg="mod">
          <ac:chgData name="Ganavi Basavaraju" userId="d04bd981-1aa5-4397-b130-9d7a10b0bca2" providerId="ADAL" clId="{1CA6DB9C-D512-4FBD-B3D2-70F24136FF63}" dt="2022-09-13T07:00:45.002" v="8" actId="26606"/>
          <ac:spMkLst>
            <pc:docMk/>
            <pc:sldMk cId="1682028322" sldId="2446"/>
            <ac:spMk id="3" creationId="{B239F51E-5FDD-6756-1E73-C6D9E1788904}"/>
          </ac:spMkLst>
        </pc:spChg>
        <pc:spChg chg="add">
          <ac:chgData name="Ganavi Basavaraju" userId="d04bd981-1aa5-4397-b130-9d7a10b0bca2" providerId="ADAL" clId="{1CA6DB9C-D512-4FBD-B3D2-70F24136FF63}" dt="2022-09-13T07:00:45.002" v="8" actId="26606"/>
          <ac:spMkLst>
            <pc:docMk/>
            <pc:sldMk cId="1682028322" sldId="2446"/>
            <ac:spMk id="4102" creationId="{385E1BDC-A9B0-4A87-82E3-F3187F69A802}"/>
          </ac:spMkLst>
        </pc:spChg>
        <pc:spChg chg="add">
          <ac:chgData name="Ganavi Basavaraju" userId="d04bd981-1aa5-4397-b130-9d7a10b0bca2" providerId="ADAL" clId="{1CA6DB9C-D512-4FBD-B3D2-70F24136FF63}" dt="2022-09-13T07:00:45.002" v="8" actId="26606"/>
          <ac:spMkLst>
            <pc:docMk/>
            <pc:sldMk cId="1682028322" sldId="2446"/>
            <ac:spMk id="4103" creationId="{0990C621-3B8B-4820-8328-D47EF7CE823C}"/>
          </ac:spMkLst>
        </pc:spChg>
        <pc:spChg chg="add">
          <ac:chgData name="Ganavi Basavaraju" userId="d04bd981-1aa5-4397-b130-9d7a10b0bca2" providerId="ADAL" clId="{1CA6DB9C-D512-4FBD-B3D2-70F24136FF63}" dt="2022-09-13T07:00:45.002" v="8" actId="26606"/>
          <ac:spMkLst>
            <pc:docMk/>
            <pc:sldMk cId="1682028322" sldId="2446"/>
            <ac:spMk id="4104" creationId="{C1A2385B-1D2A-4E17-84FA-6CB7F0AAE473}"/>
          </ac:spMkLst>
        </pc:spChg>
        <pc:spChg chg="del">
          <ac:chgData name="Ganavi Basavaraju" userId="d04bd981-1aa5-4397-b130-9d7a10b0bca2" providerId="ADAL" clId="{1CA6DB9C-D512-4FBD-B3D2-70F24136FF63}" dt="2022-09-13T07:00:28.379" v="5"/>
          <ac:spMkLst>
            <pc:docMk/>
            <pc:sldMk cId="1682028322" sldId="2446"/>
            <ac:spMk id="4105" creationId="{385E1BDC-A9B0-4A87-82E3-F3187F69A802}"/>
          </ac:spMkLst>
        </pc:spChg>
        <pc:spChg chg="add">
          <ac:chgData name="Ganavi Basavaraju" userId="d04bd981-1aa5-4397-b130-9d7a10b0bca2" providerId="ADAL" clId="{1CA6DB9C-D512-4FBD-B3D2-70F24136FF63}" dt="2022-09-13T07:00:45.002" v="8" actId="26606"/>
          <ac:spMkLst>
            <pc:docMk/>
            <pc:sldMk cId="1682028322" sldId="2446"/>
            <ac:spMk id="4106" creationId="{5E791F2F-79DB-4CC0-9FA1-001E3E91E8B7}"/>
          </ac:spMkLst>
        </pc:spChg>
        <pc:spChg chg="del">
          <ac:chgData name="Ganavi Basavaraju" userId="d04bd981-1aa5-4397-b130-9d7a10b0bca2" providerId="ADAL" clId="{1CA6DB9C-D512-4FBD-B3D2-70F24136FF63}" dt="2022-09-13T07:00:28.379" v="5"/>
          <ac:spMkLst>
            <pc:docMk/>
            <pc:sldMk cId="1682028322" sldId="2446"/>
            <ac:spMk id="4107" creationId="{0990C621-3B8B-4820-8328-D47EF7CE823C}"/>
          </ac:spMkLst>
        </pc:spChg>
        <pc:spChg chg="del">
          <ac:chgData name="Ganavi Basavaraju" userId="d04bd981-1aa5-4397-b130-9d7a10b0bca2" providerId="ADAL" clId="{1CA6DB9C-D512-4FBD-B3D2-70F24136FF63}" dt="2022-09-13T07:00:28.379" v="5"/>
          <ac:spMkLst>
            <pc:docMk/>
            <pc:sldMk cId="1682028322" sldId="2446"/>
            <ac:spMk id="4109" creationId="{C1A2385B-1D2A-4E17-84FA-6CB7F0AAE473}"/>
          </ac:spMkLst>
        </pc:spChg>
        <pc:spChg chg="del">
          <ac:chgData name="Ganavi Basavaraju" userId="d04bd981-1aa5-4397-b130-9d7a10b0bca2" providerId="ADAL" clId="{1CA6DB9C-D512-4FBD-B3D2-70F24136FF63}" dt="2022-09-13T07:00:28.379" v="5"/>
          <ac:spMkLst>
            <pc:docMk/>
            <pc:sldMk cId="1682028322" sldId="2446"/>
            <ac:spMk id="4111" creationId="{5E791F2F-79DB-4CC0-9FA1-001E3E91E8B7}"/>
          </ac:spMkLst>
        </pc:spChg>
        <pc:picChg chg="mod">
          <ac:chgData name="Ganavi Basavaraju" userId="d04bd981-1aa5-4397-b130-9d7a10b0bca2" providerId="ADAL" clId="{1CA6DB9C-D512-4FBD-B3D2-70F24136FF63}" dt="2022-09-13T07:11:52.851" v="107" actId="1076"/>
          <ac:picMkLst>
            <pc:docMk/>
            <pc:sldMk cId="1682028322" sldId="2446"/>
            <ac:picMk id="4098" creationId="{46BB6602-62F4-24E0-5560-14ADACA37A1B}"/>
          </ac:picMkLst>
        </pc:picChg>
        <pc:picChg chg="mod">
          <ac:chgData name="Ganavi Basavaraju" userId="d04bd981-1aa5-4397-b130-9d7a10b0bca2" providerId="ADAL" clId="{1CA6DB9C-D512-4FBD-B3D2-70F24136FF63}" dt="2022-09-13T07:11:56.051" v="108" actId="1076"/>
          <ac:picMkLst>
            <pc:docMk/>
            <pc:sldMk cId="1682028322" sldId="2446"/>
            <ac:picMk id="4100" creationId="{149A4149-17C9-27E4-52E3-D606639A6DBD}"/>
          </ac:picMkLst>
        </pc:picChg>
      </pc:sldChg>
      <pc:sldChg chg="addSp delSp modSp add mod ord setBg delDesignElem">
        <pc:chgData name="Ganavi Basavaraju" userId="d04bd981-1aa5-4397-b130-9d7a10b0bca2" providerId="ADAL" clId="{1CA6DB9C-D512-4FBD-B3D2-70F24136FF63}" dt="2022-09-13T11:02:37.057" v="359" actId="20577"/>
        <pc:sldMkLst>
          <pc:docMk/>
          <pc:sldMk cId="3287493443" sldId="2448"/>
        </pc:sldMkLst>
        <pc:spChg chg="mod">
          <ac:chgData name="Ganavi Basavaraju" userId="d04bd981-1aa5-4397-b130-9d7a10b0bca2" providerId="ADAL" clId="{1CA6DB9C-D512-4FBD-B3D2-70F24136FF63}" dt="2022-09-13T11:02:18.084" v="337" actId="20577"/>
          <ac:spMkLst>
            <pc:docMk/>
            <pc:sldMk cId="3287493443" sldId="2448"/>
            <ac:spMk id="2" creationId="{C807780C-5C2E-5152-89AD-7656FF53C91F}"/>
          </ac:spMkLst>
        </pc:spChg>
        <pc:spChg chg="mod">
          <ac:chgData name="Ganavi Basavaraju" userId="d04bd981-1aa5-4397-b130-9d7a10b0bca2" providerId="ADAL" clId="{1CA6DB9C-D512-4FBD-B3D2-70F24136FF63}" dt="2022-09-13T11:02:37.057" v="359" actId="20577"/>
          <ac:spMkLst>
            <pc:docMk/>
            <pc:sldMk cId="3287493443" sldId="2448"/>
            <ac:spMk id="3" creationId="{B239F51E-5FDD-6756-1E73-C6D9E1788904}"/>
          </ac:spMkLst>
        </pc:spChg>
        <pc:spChg chg="del">
          <ac:chgData name="Ganavi Basavaraju" userId="d04bd981-1aa5-4397-b130-9d7a10b0bca2" providerId="ADAL" clId="{1CA6DB9C-D512-4FBD-B3D2-70F24136FF63}" dt="2022-09-13T07:00:19.639" v="1"/>
          <ac:spMkLst>
            <pc:docMk/>
            <pc:sldMk cId="3287493443" sldId="2448"/>
            <ac:spMk id="4105" creationId="{385E1BDC-A9B0-4A87-82E3-F3187F69A802}"/>
          </ac:spMkLst>
        </pc:spChg>
        <pc:spChg chg="del">
          <ac:chgData name="Ganavi Basavaraju" userId="d04bd981-1aa5-4397-b130-9d7a10b0bca2" providerId="ADAL" clId="{1CA6DB9C-D512-4FBD-B3D2-70F24136FF63}" dt="2022-09-13T07:00:19.639" v="1"/>
          <ac:spMkLst>
            <pc:docMk/>
            <pc:sldMk cId="3287493443" sldId="2448"/>
            <ac:spMk id="4107" creationId="{0990C621-3B8B-4820-8328-D47EF7CE823C}"/>
          </ac:spMkLst>
        </pc:spChg>
        <pc:spChg chg="del">
          <ac:chgData name="Ganavi Basavaraju" userId="d04bd981-1aa5-4397-b130-9d7a10b0bca2" providerId="ADAL" clId="{1CA6DB9C-D512-4FBD-B3D2-70F24136FF63}" dt="2022-09-13T07:00:19.639" v="1"/>
          <ac:spMkLst>
            <pc:docMk/>
            <pc:sldMk cId="3287493443" sldId="2448"/>
            <ac:spMk id="4109" creationId="{C1A2385B-1D2A-4E17-84FA-6CB7F0AAE473}"/>
          </ac:spMkLst>
        </pc:spChg>
        <pc:spChg chg="del">
          <ac:chgData name="Ganavi Basavaraju" userId="d04bd981-1aa5-4397-b130-9d7a10b0bca2" providerId="ADAL" clId="{1CA6DB9C-D512-4FBD-B3D2-70F24136FF63}" dt="2022-09-13T07:00:19.639" v="1"/>
          <ac:spMkLst>
            <pc:docMk/>
            <pc:sldMk cId="3287493443" sldId="2448"/>
            <ac:spMk id="4111" creationId="{5E791F2F-79DB-4CC0-9FA1-001E3E91E8B7}"/>
          </ac:spMkLst>
        </pc:spChg>
        <pc:spChg chg="add">
          <ac:chgData name="Ganavi Basavaraju" userId="d04bd981-1aa5-4397-b130-9d7a10b0bca2" providerId="ADAL" clId="{1CA6DB9C-D512-4FBD-B3D2-70F24136FF63}" dt="2022-09-13T07:00:48.847" v="9" actId="26606"/>
          <ac:spMkLst>
            <pc:docMk/>
            <pc:sldMk cId="3287493443" sldId="2448"/>
            <ac:spMk id="5129" creationId="{385E1BDC-A9B0-4A87-82E3-F3187F69A802}"/>
          </ac:spMkLst>
        </pc:spChg>
        <pc:spChg chg="add">
          <ac:chgData name="Ganavi Basavaraju" userId="d04bd981-1aa5-4397-b130-9d7a10b0bca2" providerId="ADAL" clId="{1CA6DB9C-D512-4FBD-B3D2-70F24136FF63}" dt="2022-09-13T07:00:48.847" v="9" actId="26606"/>
          <ac:spMkLst>
            <pc:docMk/>
            <pc:sldMk cId="3287493443" sldId="2448"/>
            <ac:spMk id="5131" creationId="{0990C621-3B8B-4820-8328-D47EF7CE823C}"/>
          </ac:spMkLst>
        </pc:spChg>
        <pc:spChg chg="add">
          <ac:chgData name="Ganavi Basavaraju" userId="d04bd981-1aa5-4397-b130-9d7a10b0bca2" providerId="ADAL" clId="{1CA6DB9C-D512-4FBD-B3D2-70F24136FF63}" dt="2022-09-13T07:00:48.847" v="9" actId="26606"/>
          <ac:spMkLst>
            <pc:docMk/>
            <pc:sldMk cId="3287493443" sldId="2448"/>
            <ac:spMk id="5133" creationId="{C1A2385B-1D2A-4E17-84FA-6CB7F0AAE473}"/>
          </ac:spMkLst>
        </pc:spChg>
        <pc:spChg chg="add">
          <ac:chgData name="Ganavi Basavaraju" userId="d04bd981-1aa5-4397-b130-9d7a10b0bca2" providerId="ADAL" clId="{1CA6DB9C-D512-4FBD-B3D2-70F24136FF63}" dt="2022-09-13T07:00:48.847" v="9" actId="26606"/>
          <ac:spMkLst>
            <pc:docMk/>
            <pc:sldMk cId="3287493443" sldId="2448"/>
            <ac:spMk id="5135" creationId="{5E791F2F-79DB-4CC0-9FA1-001E3E91E8B7}"/>
          </ac:spMkLst>
        </pc:spChg>
        <pc:picChg chg="mod ord">
          <ac:chgData name="Ganavi Basavaraju" userId="d04bd981-1aa5-4397-b130-9d7a10b0bca2" providerId="ADAL" clId="{1CA6DB9C-D512-4FBD-B3D2-70F24136FF63}" dt="2022-09-13T07:12:18.835" v="113" actId="1076"/>
          <ac:picMkLst>
            <pc:docMk/>
            <pc:sldMk cId="3287493443" sldId="2448"/>
            <ac:picMk id="5122" creationId="{E7141B6E-07B8-4099-2D19-E99E954476BA}"/>
          </ac:picMkLst>
        </pc:picChg>
        <pc:picChg chg="mod">
          <ac:chgData name="Ganavi Basavaraju" userId="d04bd981-1aa5-4397-b130-9d7a10b0bca2" providerId="ADAL" clId="{1CA6DB9C-D512-4FBD-B3D2-70F24136FF63}" dt="2022-09-13T07:12:15.779" v="112" actId="1076"/>
          <ac:picMkLst>
            <pc:docMk/>
            <pc:sldMk cId="3287493443" sldId="2448"/>
            <ac:picMk id="5124" creationId="{5DAD2E50-90E2-8707-1348-E767A8C7AD79}"/>
          </ac:picMkLst>
        </pc:picChg>
      </pc:sldChg>
      <pc:sldChg chg="new del">
        <pc:chgData name="Ganavi Basavaraju" userId="d04bd981-1aa5-4397-b130-9d7a10b0bca2" providerId="ADAL" clId="{1CA6DB9C-D512-4FBD-B3D2-70F24136FF63}" dt="2022-09-13T07:01:13.383" v="19" actId="47"/>
        <pc:sldMkLst>
          <pc:docMk/>
          <pc:sldMk cId="775728758" sldId="2449"/>
        </pc:sldMkLst>
      </pc:sldChg>
      <pc:sldChg chg="addSp delSp modSp add mod ord setBg delDesignElem">
        <pc:chgData name="Ganavi Basavaraju" userId="d04bd981-1aa5-4397-b130-9d7a10b0bca2" providerId="ADAL" clId="{1CA6DB9C-D512-4FBD-B3D2-70F24136FF63}" dt="2022-09-13T11:01:41.027" v="334" actId="20577"/>
        <pc:sldMkLst>
          <pc:docMk/>
          <pc:sldMk cId="2896055767" sldId="2450"/>
        </pc:sldMkLst>
        <pc:spChg chg="mod">
          <ac:chgData name="Ganavi Basavaraju" userId="d04bd981-1aa5-4397-b130-9d7a10b0bca2" providerId="ADAL" clId="{1CA6DB9C-D512-4FBD-B3D2-70F24136FF63}" dt="2022-09-13T11:01:41.027" v="334" actId="20577"/>
          <ac:spMkLst>
            <pc:docMk/>
            <pc:sldMk cId="2896055767" sldId="2450"/>
            <ac:spMk id="2" creationId="{DAA2D6D2-9A70-8B85-9A9C-3BC2E342D5AA}"/>
          </ac:spMkLst>
        </pc:spChg>
        <pc:spChg chg="add mod">
          <ac:chgData name="Ganavi Basavaraju" userId="d04bd981-1aa5-4397-b130-9d7a10b0bca2" providerId="ADAL" clId="{1CA6DB9C-D512-4FBD-B3D2-70F24136FF63}" dt="2022-09-13T10:43:07.014" v="159" actId="1076"/>
          <ac:spMkLst>
            <pc:docMk/>
            <pc:sldMk cId="2896055767" sldId="2450"/>
            <ac:spMk id="4" creationId="{F69293F7-948C-6D60-F602-8E5349E31C05}"/>
          </ac:spMkLst>
        </pc:spChg>
        <pc:spChg chg="add">
          <ac:chgData name="Ganavi Basavaraju" userId="d04bd981-1aa5-4397-b130-9d7a10b0bca2" providerId="ADAL" clId="{1CA6DB9C-D512-4FBD-B3D2-70F24136FF63}" dt="2022-09-13T07:01:38.232" v="20" actId="26606"/>
          <ac:spMkLst>
            <pc:docMk/>
            <pc:sldMk cId="2896055767" sldId="2450"/>
            <ac:spMk id="8" creationId="{385E1BDC-A9B0-4A87-82E3-F3187F69A802}"/>
          </ac:spMkLst>
        </pc:spChg>
        <pc:spChg chg="add">
          <ac:chgData name="Ganavi Basavaraju" userId="d04bd981-1aa5-4397-b130-9d7a10b0bca2" providerId="ADAL" clId="{1CA6DB9C-D512-4FBD-B3D2-70F24136FF63}" dt="2022-09-13T07:01:38.232" v="20" actId="26606"/>
          <ac:spMkLst>
            <pc:docMk/>
            <pc:sldMk cId="2896055767" sldId="2450"/>
            <ac:spMk id="9" creationId="{0990C621-3B8B-4820-8328-D47EF7CE823C}"/>
          </ac:spMkLst>
        </pc:spChg>
        <pc:spChg chg="add">
          <ac:chgData name="Ganavi Basavaraju" userId="d04bd981-1aa5-4397-b130-9d7a10b0bca2" providerId="ADAL" clId="{1CA6DB9C-D512-4FBD-B3D2-70F24136FF63}" dt="2022-09-13T07:01:38.232" v="20" actId="26606"/>
          <ac:spMkLst>
            <pc:docMk/>
            <pc:sldMk cId="2896055767" sldId="2450"/>
            <ac:spMk id="10" creationId="{C1A2385B-1D2A-4E17-84FA-6CB7F0AAE473}"/>
          </ac:spMkLst>
        </pc:spChg>
        <pc:spChg chg="del">
          <ac:chgData name="Ganavi Basavaraju" userId="d04bd981-1aa5-4397-b130-9d7a10b0bca2" providerId="ADAL" clId="{1CA6DB9C-D512-4FBD-B3D2-70F24136FF63}" dt="2022-09-13T07:01:09.571" v="18"/>
          <ac:spMkLst>
            <pc:docMk/>
            <pc:sldMk cId="2896055767" sldId="2450"/>
            <ac:spMk id="11" creationId="{385E1BDC-A9B0-4A87-82E3-F3187F69A802}"/>
          </ac:spMkLst>
        </pc:spChg>
        <pc:spChg chg="add">
          <ac:chgData name="Ganavi Basavaraju" userId="d04bd981-1aa5-4397-b130-9d7a10b0bca2" providerId="ADAL" clId="{1CA6DB9C-D512-4FBD-B3D2-70F24136FF63}" dt="2022-09-13T07:01:38.232" v="20" actId="26606"/>
          <ac:spMkLst>
            <pc:docMk/>
            <pc:sldMk cId="2896055767" sldId="2450"/>
            <ac:spMk id="12" creationId="{5E791F2F-79DB-4CC0-9FA1-001E3E91E8B7}"/>
          </ac:spMkLst>
        </pc:spChg>
        <pc:spChg chg="del">
          <ac:chgData name="Ganavi Basavaraju" userId="d04bd981-1aa5-4397-b130-9d7a10b0bca2" providerId="ADAL" clId="{1CA6DB9C-D512-4FBD-B3D2-70F24136FF63}" dt="2022-09-13T07:01:09.571" v="18"/>
          <ac:spMkLst>
            <pc:docMk/>
            <pc:sldMk cId="2896055767" sldId="2450"/>
            <ac:spMk id="13" creationId="{0990C621-3B8B-4820-8328-D47EF7CE823C}"/>
          </ac:spMkLst>
        </pc:spChg>
        <pc:spChg chg="del">
          <ac:chgData name="Ganavi Basavaraju" userId="d04bd981-1aa5-4397-b130-9d7a10b0bca2" providerId="ADAL" clId="{1CA6DB9C-D512-4FBD-B3D2-70F24136FF63}" dt="2022-09-13T07:01:09.571" v="18"/>
          <ac:spMkLst>
            <pc:docMk/>
            <pc:sldMk cId="2896055767" sldId="2450"/>
            <ac:spMk id="15" creationId="{C1A2385B-1D2A-4E17-84FA-6CB7F0AAE473}"/>
          </ac:spMkLst>
        </pc:spChg>
        <pc:spChg chg="del">
          <ac:chgData name="Ganavi Basavaraju" userId="d04bd981-1aa5-4397-b130-9d7a10b0bca2" providerId="ADAL" clId="{1CA6DB9C-D512-4FBD-B3D2-70F24136FF63}" dt="2022-09-13T07:01:09.571" v="18"/>
          <ac:spMkLst>
            <pc:docMk/>
            <pc:sldMk cId="2896055767" sldId="2450"/>
            <ac:spMk id="17" creationId="{5E791F2F-79DB-4CC0-9FA1-001E3E91E8B7}"/>
          </ac:spMkLst>
        </pc:spChg>
        <pc:picChg chg="mod">
          <ac:chgData name="Ganavi Basavaraju" userId="d04bd981-1aa5-4397-b130-9d7a10b0bca2" providerId="ADAL" clId="{1CA6DB9C-D512-4FBD-B3D2-70F24136FF63}" dt="2022-09-13T07:11:28.031" v="99" actId="1076"/>
          <ac:picMkLst>
            <pc:docMk/>
            <pc:sldMk cId="2896055767" sldId="2450"/>
            <ac:picMk id="5" creationId="{88BC1C46-A1CD-2785-3341-5F05A12A5FE6}"/>
          </ac:picMkLst>
        </pc:picChg>
        <pc:picChg chg="mod">
          <ac:chgData name="Ganavi Basavaraju" userId="d04bd981-1aa5-4397-b130-9d7a10b0bca2" providerId="ADAL" clId="{1CA6DB9C-D512-4FBD-B3D2-70F24136FF63}" dt="2022-09-13T07:11:30.966" v="100" actId="1076"/>
          <ac:picMkLst>
            <pc:docMk/>
            <pc:sldMk cId="2896055767" sldId="2450"/>
            <ac:picMk id="6" creationId="{681215B8-5E00-AA42-469D-AFFF1923FBDD}"/>
          </ac:picMkLst>
        </pc:picChg>
      </pc:sldChg>
      <pc:sldChg chg="addSp delSp modSp add mod ord setBg delDesignElem">
        <pc:chgData name="Ganavi Basavaraju" userId="d04bd981-1aa5-4397-b130-9d7a10b0bca2" providerId="ADAL" clId="{1CA6DB9C-D512-4FBD-B3D2-70F24136FF63}" dt="2022-09-13T11:01:47.474" v="335" actId="20577"/>
        <pc:sldMkLst>
          <pc:docMk/>
          <pc:sldMk cId="3934948709" sldId="2451"/>
        </pc:sldMkLst>
        <pc:spChg chg="mod">
          <ac:chgData name="Ganavi Basavaraju" userId="d04bd981-1aa5-4397-b130-9d7a10b0bca2" providerId="ADAL" clId="{1CA6DB9C-D512-4FBD-B3D2-70F24136FF63}" dt="2022-09-13T11:01:47.474" v="335" actId="20577"/>
          <ac:spMkLst>
            <pc:docMk/>
            <pc:sldMk cId="3934948709" sldId="2451"/>
            <ac:spMk id="2" creationId="{4EC55998-9804-0480-53C0-87672339EF3D}"/>
          </ac:spMkLst>
        </pc:spChg>
        <pc:spChg chg="mod">
          <ac:chgData name="Ganavi Basavaraju" userId="d04bd981-1aa5-4397-b130-9d7a10b0bca2" providerId="ADAL" clId="{1CA6DB9C-D512-4FBD-B3D2-70F24136FF63}" dt="2022-09-13T10:53:11.497" v="161" actId="20577"/>
          <ac:spMkLst>
            <pc:docMk/>
            <pc:sldMk cId="3934948709" sldId="2451"/>
            <ac:spMk id="12" creationId="{1430C842-2F5D-5C96-E88D-3B2B12358C45}"/>
          </ac:spMkLst>
        </pc:spChg>
        <pc:spChg chg="add">
          <ac:chgData name="Ganavi Basavaraju" userId="d04bd981-1aa5-4397-b130-9d7a10b0bca2" providerId="ADAL" clId="{1CA6DB9C-D512-4FBD-B3D2-70F24136FF63}" dt="2022-09-13T07:02:07.621" v="25" actId="26606"/>
          <ac:spMkLst>
            <pc:docMk/>
            <pc:sldMk cId="3934948709" sldId="2451"/>
            <ac:spMk id="16" creationId="{0990C621-3B8B-4820-8328-D47EF7CE823C}"/>
          </ac:spMkLst>
        </pc:spChg>
        <pc:spChg chg="add">
          <ac:chgData name="Ganavi Basavaraju" userId="d04bd981-1aa5-4397-b130-9d7a10b0bca2" providerId="ADAL" clId="{1CA6DB9C-D512-4FBD-B3D2-70F24136FF63}" dt="2022-09-13T07:02:07.621" v="25" actId="26606"/>
          <ac:spMkLst>
            <pc:docMk/>
            <pc:sldMk cId="3934948709" sldId="2451"/>
            <ac:spMk id="17" creationId="{C1A2385B-1D2A-4E17-84FA-6CB7F0AAE473}"/>
          </ac:spMkLst>
        </pc:spChg>
        <pc:spChg chg="add">
          <ac:chgData name="Ganavi Basavaraju" userId="d04bd981-1aa5-4397-b130-9d7a10b0bca2" providerId="ADAL" clId="{1CA6DB9C-D512-4FBD-B3D2-70F24136FF63}" dt="2022-09-13T07:02:07.621" v="25" actId="26606"/>
          <ac:spMkLst>
            <pc:docMk/>
            <pc:sldMk cId="3934948709" sldId="2451"/>
            <ac:spMk id="18" creationId="{5E791F2F-79DB-4CC0-9FA1-001E3E91E8B7}"/>
          </ac:spMkLst>
        </pc:spChg>
        <pc:spChg chg="add">
          <ac:chgData name="Ganavi Basavaraju" userId="d04bd981-1aa5-4397-b130-9d7a10b0bca2" providerId="ADAL" clId="{1CA6DB9C-D512-4FBD-B3D2-70F24136FF63}" dt="2022-09-13T07:02:07.621" v="25" actId="26606"/>
          <ac:spMkLst>
            <pc:docMk/>
            <pc:sldMk cId="3934948709" sldId="2451"/>
            <ac:spMk id="19" creationId="{385E1BDC-A9B0-4A87-82E3-F3187F69A802}"/>
          </ac:spMkLst>
        </pc:spChg>
        <pc:spChg chg="del">
          <ac:chgData name="Ganavi Basavaraju" userId="d04bd981-1aa5-4397-b130-9d7a10b0bca2" providerId="ADAL" clId="{1CA6DB9C-D512-4FBD-B3D2-70F24136FF63}" dt="2022-09-13T07:02:02.733" v="24"/>
          <ac:spMkLst>
            <pc:docMk/>
            <pc:sldMk cId="3934948709" sldId="2451"/>
            <ac:spMk id="21" creationId="{0990C621-3B8B-4820-8328-D47EF7CE823C}"/>
          </ac:spMkLst>
        </pc:spChg>
        <pc:spChg chg="del">
          <ac:chgData name="Ganavi Basavaraju" userId="d04bd981-1aa5-4397-b130-9d7a10b0bca2" providerId="ADAL" clId="{1CA6DB9C-D512-4FBD-B3D2-70F24136FF63}" dt="2022-09-13T07:02:02.733" v="24"/>
          <ac:spMkLst>
            <pc:docMk/>
            <pc:sldMk cId="3934948709" sldId="2451"/>
            <ac:spMk id="22" creationId="{385E1BDC-A9B0-4A87-82E3-F3187F69A802}"/>
          </ac:spMkLst>
        </pc:spChg>
        <pc:spChg chg="del">
          <ac:chgData name="Ganavi Basavaraju" userId="d04bd981-1aa5-4397-b130-9d7a10b0bca2" providerId="ADAL" clId="{1CA6DB9C-D512-4FBD-B3D2-70F24136FF63}" dt="2022-09-13T07:02:02.733" v="24"/>
          <ac:spMkLst>
            <pc:docMk/>
            <pc:sldMk cId="3934948709" sldId="2451"/>
            <ac:spMk id="23" creationId="{C1A2385B-1D2A-4E17-84FA-6CB7F0AAE473}"/>
          </ac:spMkLst>
        </pc:spChg>
        <pc:spChg chg="del">
          <ac:chgData name="Ganavi Basavaraju" userId="d04bd981-1aa5-4397-b130-9d7a10b0bca2" providerId="ADAL" clId="{1CA6DB9C-D512-4FBD-B3D2-70F24136FF63}" dt="2022-09-13T07:02:02.733" v="24"/>
          <ac:spMkLst>
            <pc:docMk/>
            <pc:sldMk cId="3934948709" sldId="2451"/>
            <ac:spMk id="25" creationId="{5E791F2F-79DB-4CC0-9FA1-001E3E91E8B7}"/>
          </ac:spMkLst>
        </pc:spChg>
        <pc:picChg chg="mod">
          <ac:chgData name="Ganavi Basavaraju" userId="d04bd981-1aa5-4397-b130-9d7a10b0bca2" providerId="ADAL" clId="{1CA6DB9C-D512-4FBD-B3D2-70F24136FF63}" dt="2022-09-13T07:11:18.542" v="97" actId="1076"/>
          <ac:picMkLst>
            <pc:docMk/>
            <pc:sldMk cId="3934948709" sldId="2451"/>
            <ac:picMk id="13" creationId="{942A19A7-210C-B6B6-4FBA-5D20E5278E22}"/>
          </ac:picMkLst>
        </pc:picChg>
        <pc:picChg chg="mod">
          <ac:chgData name="Ganavi Basavaraju" userId="d04bd981-1aa5-4397-b130-9d7a10b0bca2" providerId="ADAL" clId="{1CA6DB9C-D512-4FBD-B3D2-70F24136FF63}" dt="2022-09-13T07:11:12.924" v="95" actId="1076"/>
          <ac:picMkLst>
            <pc:docMk/>
            <pc:sldMk cId="3934948709" sldId="2451"/>
            <ac:picMk id="14" creationId="{E90DA382-9DC7-6BAA-47B7-69FD6E2F3AB9}"/>
          </ac:picMkLst>
        </pc:picChg>
      </pc:sldChg>
      <pc:sldChg chg="delSp add del setBg delDesignElem">
        <pc:chgData name="Ganavi Basavaraju" userId="d04bd981-1aa5-4397-b130-9d7a10b0bca2" providerId="ADAL" clId="{1CA6DB9C-D512-4FBD-B3D2-70F24136FF63}" dt="2022-09-13T07:04:39.557" v="42" actId="47"/>
        <pc:sldMkLst>
          <pc:docMk/>
          <pc:sldMk cId="2890538683" sldId="2452"/>
        </pc:sldMkLst>
        <pc:spChg chg="del">
          <ac:chgData name="Ganavi Basavaraju" userId="d04bd981-1aa5-4397-b130-9d7a10b0bca2" providerId="ADAL" clId="{1CA6DB9C-D512-4FBD-B3D2-70F24136FF63}" dt="2022-09-13T07:03:58.892" v="39"/>
          <ac:spMkLst>
            <pc:docMk/>
            <pc:sldMk cId="2890538683" sldId="2452"/>
            <ac:spMk id="38" creationId="{0450C687-86B5-4248-BEBB-0B59B7977047}"/>
          </ac:spMkLst>
        </pc:spChg>
        <pc:spChg chg="del">
          <ac:chgData name="Ganavi Basavaraju" userId="d04bd981-1aa5-4397-b130-9d7a10b0bca2" providerId="ADAL" clId="{1CA6DB9C-D512-4FBD-B3D2-70F24136FF63}" dt="2022-09-13T07:03:58.892" v="39"/>
          <ac:spMkLst>
            <pc:docMk/>
            <pc:sldMk cId="2890538683" sldId="2452"/>
            <ac:spMk id="40" creationId="{3CD1EA40-7116-4FCB-9369-70F29FAA91EC}"/>
          </ac:spMkLst>
        </pc:spChg>
        <pc:spChg chg="del">
          <ac:chgData name="Ganavi Basavaraju" userId="d04bd981-1aa5-4397-b130-9d7a10b0bca2" providerId="ADAL" clId="{1CA6DB9C-D512-4FBD-B3D2-70F24136FF63}" dt="2022-09-13T07:03:58.892" v="39"/>
          <ac:spMkLst>
            <pc:docMk/>
            <pc:sldMk cId="2890538683" sldId="2452"/>
            <ac:spMk id="42" creationId="{A5271697-90F1-4A23-8EF2-0179F2EAFACB}"/>
          </ac:spMkLst>
        </pc:spChg>
        <pc:spChg chg="del">
          <ac:chgData name="Ganavi Basavaraju" userId="d04bd981-1aa5-4397-b130-9d7a10b0bca2" providerId="ADAL" clId="{1CA6DB9C-D512-4FBD-B3D2-70F24136FF63}" dt="2022-09-13T07:03:58.892" v="39"/>
          <ac:spMkLst>
            <pc:docMk/>
            <pc:sldMk cId="2890538683" sldId="2452"/>
            <ac:spMk id="66" creationId="{D9F5512A-48E1-4C07-B75E-3CCC517B6804}"/>
          </ac:spMkLst>
        </pc:spChg>
        <pc:grpChg chg="del">
          <ac:chgData name="Ganavi Basavaraju" userId="d04bd981-1aa5-4397-b130-9d7a10b0bca2" providerId="ADAL" clId="{1CA6DB9C-D512-4FBD-B3D2-70F24136FF63}" dt="2022-09-13T07:03:58.892" v="39"/>
          <ac:grpSpMkLst>
            <pc:docMk/>
            <pc:sldMk cId="2890538683" sldId="2452"/>
            <ac:grpSpMk id="44" creationId="{A9B4CF53-BC95-46A2-B37D-D05450472BCB}"/>
          </ac:grpSpMkLst>
        </pc:grpChg>
      </pc:sldChg>
      <pc:sldChg chg="addSp delSp modSp add mod ord setBg delDesignElem">
        <pc:chgData name="Ganavi Basavaraju" userId="d04bd981-1aa5-4397-b130-9d7a10b0bca2" providerId="ADAL" clId="{1CA6DB9C-D512-4FBD-B3D2-70F24136FF63}" dt="2022-09-13T11:04:24.407" v="362" actId="207"/>
        <pc:sldMkLst>
          <pc:docMk/>
          <pc:sldMk cId="2343181617" sldId="2453"/>
        </pc:sldMkLst>
        <pc:spChg chg="del">
          <ac:chgData name="Ganavi Basavaraju" userId="d04bd981-1aa5-4397-b130-9d7a10b0bca2" providerId="ADAL" clId="{1CA6DB9C-D512-4FBD-B3D2-70F24136FF63}" dt="2022-09-13T07:04:43.365" v="43" actId="21"/>
          <ac:spMkLst>
            <pc:docMk/>
            <pc:sldMk cId="2343181617" sldId="2453"/>
            <ac:spMk id="2" creationId="{340C8090-C2CC-3DEC-171E-A552522BD354}"/>
          </ac:spMkLst>
        </pc:spChg>
        <pc:spChg chg="del">
          <ac:chgData name="Ganavi Basavaraju" userId="d04bd981-1aa5-4397-b130-9d7a10b0bca2" providerId="ADAL" clId="{1CA6DB9C-D512-4FBD-B3D2-70F24136FF63}" dt="2022-09-13T07:05:18.923" v="44" actId="26606"/>
          <ac:spMkLst>
            <pc:docMk/>
            <pc:sldMk cId="2343181617" sldId="2453"/>
            <ac:spMk id="3" creationId="{33474944-46E1-6048-29BC-EE3427D5BB85}"/>
          </ac:spMkLst>
        </pc:spChg>
        <pc:spChg chg="add mod">
          <ac:chgData name="Ganavi Basavaraju" userId="d04bd981-1aa5-4397-b130-9d7a10b0bca2" providerId="ADAL" clId="{1CA6DB9C-D512-4FBD-B3D2-70F24136FF63}" dt="2022-09-13T07:06:09.187" v="71" actId="404"/>
          <ac:spMkLst>
            <pc:docMk/>
            <pc:sldMk cId="2343181617" sldId="2453"/>
            <ac:spMk id="5" creationId="{B6D15540-3FF4-E4C9-20D4-92BCDE0B4505}"/>
          </ac:spMkLst>
        </pc:spChg>
        <pc:spChg chg="mod ord">
          <ac:chgData name="Ganavi Basavaraju" userId="d04bd981-1aa5-4397-b130-9d7a10b0bca2" providerId="ADAL" clId="{1CA6DB9C-D512-4FBD-B3D2-70F24136FF63}" dt="2022-09-13T11:04:24.407" v="362" actId="207"/>
          <ac:spMkLst>
            <pc:docMk/>
            <pc:sldMk cId="2343181617" sldId="2453"/>
            <ac:spMk id="6" creationId="{D6B06491-7C13-F25B-B9C9-E374F0C9E2C0}"/>
          </ac:spMkLst>
        </pc:spChg>
        <pc:spChg chg="add del mod">
          <ac:chgData name="Ganavi Basavaraju" userId="d04bd981-1aa5-4397-b130-9d7a10b0bca2" providerId="ADAL" clId="{1CA6DB9C-D512-4FBD-B3D2-70F24136FF63}" dt="2022-09-13T07:05:57.263" v="70" actId="478"/>
          <ac:spMkLst>
            <pc:docMk/>
            <pc:sldMk cId="2343181617" sldId="2453"/>
            <ac:spMk id="7" creationId="{211C594C-C5F9-8623-F058-7CC45ECBD7F5}"/>
          </ac:spMkLst>
        </pc:spChg>
        <pc:spChg chg="del">
          <ac:chgData name="Ganavi Basavaraju" userId="d04bd981-1aa5-4397-b130-9d7a10b0bca2" providerId="ADAL" clId="{1CA6DB9C-D512-4FBD-B3D2-70F24136FF63}" dt="2022-09-13T07:04:37.054" v="41"/>
          <ac:spMkLst>
            <pc:docMk/>
            <pc:sldMk cId="2343181617" sldId="2453"/>
            <ac:spMk id="38" creationId="{0450C687-86B5-4248-BEBB-0B59B7977047}"/>
          </ac:spMkLst>
        </pc:spChg>
        <pc:spChg chg="del">
          <ac:chgData name="Ganavi Basavaraju" userId="d04bd981-1aa5-4397-b130-9d7a10b0bca2" providerId="ADAL" clId="{1CA6DB9C-D512-4FBD-B3D2-70F24136FF63}" dt="2022-09-13T07:04:37.054" v="41"/>
          <ac:spMkLst>
            <pc:docMk/>
            <pc:sldMk cId="2343181617" sldId="2453"/>
            <ac:spMk id="40" creationId="{3CD1EA40-7116-4FCB-9369-70F29FAA91EC}"/>
          </ac:spMkLst>
        </pc:spChg>
        <pc:spChg chg="del">
          <ac:chgData name="Ganavi Basavaraju" userId="d04bd981-1aa5-4397-b130-9d7a10b0bca2" providerId="ADAL" clId="{1CA6DB9C-D512-4FBD-B3D2-70F24136FF63}" dt="2022-09-13T07:04:37.054" v="41"/>
          <ac:spMkLst>
            <pc:docMk/>
            <pc:sldMk cId="2343181617" sldId="2453"/>
            <ac:spMk id="42" creationId="{A5271697-90F1-4A23-8EF2-0179F2EAFACB}"/>
          </ac:spMkLst>
        </pc:spChg>
        <pc:spChg chg="del">
          <ac:chgData name="Ganavi Basavaraju" userId="d04bd981-1aa5-4397-b130-9d7a10b0bca2" providerId="ADAL" clId="{1CA6DB9C-D512-4FBD-B3D2-70F24136FF63}" dt="2022-09-13T07:04:37.054" v="41"/>
          <ac:spMkLst>
            <pc:docMk/>
            <pc:sldMk cId="2343181617" sldId="2453"/>
            <ac:spMk id="66" creationId="{D9F5512A-48E1-4C07-B75E-3CCC517B6804}"/>
          </ac:spMkLst>
        </pc:spChg>
        <pc:spChg chg="add">
          <ac:chgData name="Ganavi Basavaraju" userId="d04bd981-1aa5-4397-b130-9d7a10b0bca2" providerId="ADAL" clId="{1CA6DB9C-D512-4FBD-B3D2-70F24136FF63}" dt="2022-09-13T07:05:18.923" v="44" actId="26606"/>
          <ac:spMkLst>
            <pc:docMk/>
            <pc:sldMk cId="2343181617" sldId="2453"/>
            <ac:spMk id="2055" creationId="{25E8815A-9407-4234-B08F-A1E49DCD7F37}"/>
          </ac:spMkLst>
        </pc:spChg>
        <pc:spChg chg="add">
          <ac:chgData name="Ganavi Basavaraju" userId="d04bd981-1aa5-4397-b130-9d7a10b0bca2" providerId="ADAL" clId="{1CA6DB9C-D512-4FBD-B3D2-70F24136FF63}" dt="2022-09-13T07:05:18.923" v="44" actId="26606"/>
          <ac:spMkLst>
            <pc:docMk/>
            <pc:sldMk cId="2343181617" sldId="2453"/>
            <ac:spMk id="2057" creationId="{AD72D4D1-076F-49D3-9889-EFC4F6D7CA66}"/>
          </ac:spMkLst>
        </pc:spChg>
        <pc:spChg chg="add">
          <ac:chgData name="Ganavi Basavaraju" userId="d04bd981-1aa5-4397-b130-9d7a10b0bca2" providerId="ADAL" clId="{1CA6DB9C-D512-4FBD-B3D2-70F24136FF63}" dt="2022-09-13T07:05:18.923" v="44" actId="26606"/>
          <ac:spMkLst>
            <pc:docMk/>
            <pc:sldMk cId="2343181617" sldId="2453"/>
            <ac:spMk id="2059" creationId="{C9C56819-FD02-4626-ABF5-85C7463C990D}"/>
          </ac:spMkLst>
        </pc:spChg>
        <pc:grpChg chg="del">
          <ac:chgData name="Ganavi Basavaraju" userId="d04bd981-1aa5-4397-b130-9d7a10b0bca2" providerId="ADAL" clId="{1CA6DB9C-D512-4FBD-B3D2-70F24136FF63}" dt="2022-09-13T07:04:37.054" v="41"/>
          <ac:grpSpMkLst>
            <pc:docMk/>
            <pc:sldMk cId="2343181617" sldId="2453"/>
            <ac:grpSpMk id="44" creationId="{A9B4CF53-BC95-46A2-B37D-D05450472BCB}"/>
          </ac:grpSpMkLst>
        </pc:grpChg>
        <pc:picChg chg="mod">
          <ac:chgData name="Ganavi Basavaraju" userId="d04bd981-1aa5-4397-b130-9d7a10b0bca2" providerId="ADAL" clId="{1CA6DB9C-D512-4FBD-B3D2-70F24136FF63}" dt="2022-09-13T07:05:18.923" v="44" actId="26606"/>
          <ac:picMkLst>
            <pc:docMk/>
            <pc:sldMk cId="2343181617" sldId="2453"/>
            <ac:picMk id="2050" creationId="{D6627D19-D465-C617-9B4E-603DBA0467BF}"/>
          </ac:picMkLst>
        </pc:picChg>
      </pc:sldChg>
      <pc:sldChg chg="addSp delSp modSp new mod setBg">
        <pc:chgData name="Ganavi Basavaraju" userId="d04bd981-1aa5-4397-b130-9d7a10b0bca2" providerId="ADAL" clId="{1CA6DB9C-D512-4FBD-B3D2-70F24136FF63}" dt="2022-09-13T08:04:17.311" v="133" actId="26606"/>
        <pc:sldMkLst>
          <pc:docMk/>
          <pc:sldMk cId="3245629129" sldId="2454"/>
        </pc:sldMkLst>
        <pc:spChg chg="mod">
          <ac:chgData name="Ganavi Basavaraju" userId="d04bd981-1aa5-4397-b130-9d7a10b0bca2" providerId="ADAL" clId="{1CA6DB9C-D512-4FBD-B3D2-70F24136FF63}" dt="2022-09-13T08:04:17.311" v="133" actId="26606"/>
          <ac:spMkLst>
            <pc:docMk/>
            <pc:sldMk cId="3245629129" sldId="2454"/>
            <ac:spMk id="2" creationId="{BF2B5216-CD7F-91C6-0707-6F1FFC97A857}"/>
          </ac:spMkLst>
        </pc:spChg>
        <pc:spChg chg="del">
          <ac:chgData name="Ganavi Basavaraju" userId="d04bd981-1aa5-4397-b130-9d7a10b0bca2" providerId="ADAL" clId="{1CA6DB9C-D512-4FBD-B3D2-70F24136FF63}" dt="2022-09-13T08:04:04.902" v="132" actId="478"/>
          <ac:spMkLst>
            <pc:docMk/>
            <pc:sldMk cId="3245629129" sldId="2454"/>
            <ac:spMk id="3" creationId="{599226D7-18A9-F7B6-88E6-C8510A879550}"/>
          </ac:spMkLst>
        </pc:spChg>
        <pc:spChg chg="add">
          <ac:chgData name="Ganavi Basavaraju" userId="d04bd981-1aa5-4397-b130-9d7a10b0bca2" providerId="ADAL" clId="{1CA6DB9C-D512-4FBD-B3D2-70F24136FF63}" dt="2022-09-13T08:04:17.311" v="133" actId="26606"/>
          <ac:spMkLst>
            <pc:docMk/>
            <pc:sldMk cId="3245629129" sldId="2454"/>
            <ac:spMk id="8" creationId="{6B3BAD04-E614-4C16-8360-019FCF0045AC}"/>
          </ac:spMkLst>
        </pc:spChg>
        <pc:picChg chg="add">
          <ac:chgData name="Ganavi Basavaraju" userId="d04bd981-1aa5-4397-b130-9d7a10b0bca2" providerId="ADAL" clId="{1CA6DB9C-D512-4FBD-B3D2-70F24136FF63}" dt="2022-09-13T08:04:17.311" v="133" actId="26606"/>
          <ac:picMkLst>
            <pc:docMk/>
            <pc:sldMk cId="3245629129" sldId="2454"/>
            <ac:picMk id="4" creationId="{68436578-816C-6EAA-9368-CACE81556CD2}"/>
          </ac:picMkLst>
        </pc:picChg>
      </pc:sldChg>
      <pc:sldChg chg="addSp delSp modSp new mod setBg modAnim">
        <pc:chgData name="Ganavi Basavaraju" userId="d04bd981-1aa5-4397-b130-9d7a10b0bca2" providerId="ADAL" clId="{1CA6DB9C-D512-4FBD-B3D2-70F24136FF63}" dt="2022-09-13T08:04:49.040" v="138" actId="26606"/>
        <pc:sldMkLst>
          <pc:docMk/>
          <pc:sldMk cId="1942366770" sldId="2455"/>
        </pc:sldMkLst>
        <pc:spChg chg="del">
          <ac:chgData name="Ganavi Basavaraju" userId="d04bd981-1aa5-4397-b130-9d7a10b0bca2" providerId="ADAL" clId="{1CA6DB9C-D512-4FBD-B3D2-70F24136FF63}" dt="2022-09-13T08:04:26.551" v="136" actId="478"/>
          <ac:spMkLst>
            <pc:docMk/>
            <pc:sldMk cId="1942366770" sldId="2455"/>
            <ac:spMk id="2" creationId="{EE5BC584-AEB4-7C0C-0F92-B95637887974}"/>
          </ac:spMkLst>
        </pc:spChg>
        <pc:spChg chg="del">
          <ac:chgData name="Ganavi Basavaraju" userId="d04bd981-1aa5-4397-b130-9d7a10b0bca2" providerId="ADAL" clId="{1CA6DB9C-D512-4FBD-B3D2-70F24136FF63}" dt="2022-09-13T08:04:22.406" v="135" actId="478"/>
          <ac:spMkLst>
            <pc:docMk/>
            <pc:sldMk cId="1942366770" sldId="2455"/>
            <ac:spMk id="3" creationId="{2949DF25-D80C-30FF-CC8F-967EED7F6A9F}"/>
          </ac:spMkLst>
        </pc:spChg>
        <pc:spChg chg="add">
          <ac:chgData name="Ganavi Basavaraju" userId="d04bd981-1aa5-4397-b130-9d7a10b0bca2" providerId="ADAL" clId="{1CA6DB9C-D512-4FBD-B3D2-70F24136FF63}" dt="2022-09-13T08:04:49.040" v="138" actId="26606"/>
          <ac:spMkLst>
            <pc:docMk/>
            <pc:sldMk cId="1942366770" sldId="2455"/>
            <ac:spMk id="9" creationId="{AB8C311F-7253-4AED-9701-7FC0708C41C7}"/>
          </ac:spMkLst>
        </pc:spChg>
        <pc:spChg chg="add">
          <ac:chgData name="Ganavi Basavaraju" userId="d04bd981-1aa5-4397-b130-9d7a10b0bca2" providerId="ADAL" clId="{1CA6DB9C-D512-4FBD-B3D2-70F24136FF63}" dt="2022-09-13T08:04:49.040" v="138" actId="26606"/>
          <ac:spMkLst>
            <pc:docMk/>
            <pc:sldMk cId="1942366770" sldId="2455"/>
            <ac:spMk id="11" creationId="{E2384209-CB15-4CDF-9D31-C44FD9A3F20D}"/>
          </ac:spMkLst>
        </pc:spChg>
        <pc:spChg chg="add">
          <ac:chgData name="Ganavi Basavaraju" userId="d04bd981-1aa5-4397-b130-9d7a10b0bca2" providerId="ADAL" clId="{1CA6DB9C-D512-4FBD-B3D2-70F24136FF63}" dt="2022-09-13T08:04:49.040" v="138" actId="26606"/>
          <ac:spMkLst>
            <pc:docMk/>
            <pc:sldMk cId="1942366770" sldId="2455"/>
            <ac:spMk id="13" creationId="{2633B3B5-CC90-43F0-8714-D31D1F3F0209}"/>
          </ac:spMkLst>
        </pc:spChg>
        <pc:spChg chg="add">
          <ac:chgData name="Ganavi Basavaraju" userId="d04bd981-1aa5-4397-b130-9d7a10b0bca2" providerId="ADAL" clId="{1CA6DB9C-D512-4FBD-B3D2-70F24136FF63}" dt="2022-09-13T08:04:49.040" v="138" actId="26606"/>
          <ac:spMkLst>
            <pc:docMk/>
            <pc:sldMk cId="1942366770" sldId="2455"/>
            <ac:spMk id="15" creationId="{A8D57A06-A426-446D-B02C-A2DC6B62E45E}"/>
          </ac:spMkLst>
        </pc:spChg>
        <pc:picChg chg="add mod">
          <ac:chgData name="Ganavi Basavaraju" userId="d04bd981-1aa5-4397-b130-9d7a10b0bca2" providerId="ADAL" clId="{1CA6DB9C-D512-4FBD-B3D2-70F24136FF63}" dt="2022-09-13T08:04:49.040" v="138" actId="26606"/>
          <ac:picMkLst>
            <pc:docMk/>
            <pc:sldMk cId="1942366770" sldId="2455"/>
            <ac:picMk id="4" creationId="{6FFFB2DC-6400-F0DF-218C-C44617A85091}"/>
          </ac:picMkLst>
        </pc:picChg>
      </pc:sldChg>
      <pc:sldChg chg="new">
        <pc:chgData name="Ganavi Basavaraju" userId="d04bd981-1aa5-4397-b130-9d7a10b0bca2" providerId="ADAL" clId="{1CA6DB9C-D512-4FBD-B3D2-70F24136FF63}" dt="2022-09-13T08:06:04.267" v="139" actId="680"/>
        <pc:sldMkLst>
          <pc:docMk/>
          <pc:sldMk cId="1312949496" sldId="2456"/>
        </pc:sldMkLst>
      </pc:sldChg>
      <pc:sldChg chg="addSp delSp modSp add mod">
        <pc:chgData name="Ganavi Basavaraju" userId="d04bd981-1aa5-4397-b130-9d7a10b0bca2" providerId="ADAL" clId="{1CA6DB9C-D512-4FBD-B3D2-70F24136FF63}" dt="2022-09-13T11:24:27.315" v="377" actId="20577"/>
        <pc:sldMkLst>
          <pc:docMk/>
          <pc:sldMk cId="1913577528" sldId="2475"/>
        </pc:sldMkLst>
        <pc:spChg chg="mod">
          <ac:chgData name="Ganavi Basavaraju" userId="d04bd981-1aa5-4397-b130-9d7a10b0bca2" providerId="ADAL" clId="{1CA6DB9C-D512-4FBD-B3D2-70F24136FF63}" dt="2022-09-13T11:01:53.032" v="336" actId="20577"/>
          <ac:spMkLst>
            <pc:docMk/>
            <pc:sldMk cId="1913577528" sldId="2475"/>
            <ac:spMk id="2" creationId="{DAA2D6D2-9A70-8B85-9A9C-3BC2E342D5AA}"/>
          </ac:spMkLst>
        </pc:spChg>
        <pc:spChg chg="mod">
          <ac:chgData name="Ganavi Basavaraju" userId="d04bd981-1aa5-4397-b130-9d7a10b0bca2" providerId="ADAL" clId="{1CA6DB9C-D512-4FBD-B3D2-70F24136FF63}" dt="2022-09-13T11:24:27.315" v="377" actId="20577"/>
          <ac:spMkLst>
            <pc:docMk/>
            <pc:sldMk cId="1913577528" sldId="2475"/>
            <ac:spMk id="3" creationId="{E43DDE66-4057-B799-102E-53CD86093739}"/>
          </ac:spMkLst>
        </pc:spChg>
        <pc:spChg chg="del">
          <ac:chgData name="Ganavi Basavaraju" userId="d04bd981-1aa5-4397-b130-9d7a10b0bca2" providerId="ADAL" clId="{1CA6DB9C-D512-4FBD-B3D2-70F24136FF63}" dt="2022-09-13T11:01:13.120" v="331" actId="478"/>
          <ac:spMkLst>
            <pc:docMk/>
            <pc:sldMk cId="1913577528" sldId="2475"/>
            <ac:spMk id="4" creationId="{F69293F7-948C-6D60-F602-8E5349E31C05}"/>
          </ac:spMkLst>
        </pc:spChg>
        <pc:picChg chg="del">
          <ac:chgData name="Ganavi Basavaraju" userId="d04bd981-1aa5-4397-b130-9d7a10b0bca2" providerId="ADAL" clId="{1CA6DB9C-D512-4FBD-B3D2-70F24136FF63}" dt="2022-09-13T11:00:01.566" v="302" actId="478"/>
          <ac:picMkLst>
            <pc:docMk/>
            <pc:sldMk cId="1913577528" sldId="2475"/>
            <ac:picMk id="5" creationId="{88BC1C46-A1CD-2785-3341-5F05A12A5FE6}"/>
          </ac:picMkLst>
        </pc:picChg>
        <pc:picChg chg="del">
          <ac:chgData name="Ganavi Basavaraju" userId="d04bd981-1aa5-4397-b130-9d7a10b0bca2" providerId="ADAL" clId="{1CA6DB9C-D512-4FBD-B3D2-70F24136FF63}" dt="2022-09-13T11:00:42.621" v="308" actId="478"/>
          <ac:picMkLst>
            <pc:docMk/>
            <pc:sldMk cId="1913577528" sldId="2475"/>
            <ac:picMk id="6" creationId="{681215B8-5E00-AA42-469D-AFFF1923FBDD}"/>
          </ac:picMkLst>
        </pc:picChg>
        <pc:picChg chg="add del">
          <ac:chgData name="Ganavi Basavaraju" userId="d04bd981-1aa5-4397-b130-9d7a10b0bca2" providerId="ADAL" clId="{1CA6DB9C-D512-4FBD-B3D2-70F24136FF63}" dt="2022-09-13T11:00:01.566" v="302" actId="478"/>
          <ac:picMkLst>
            <pc:docMk/>
            <pc:sldMk cId="1913577528" sldId="2475"/>
            <ac:picMk id="1026" creationId="{C9E6E9C6-6AEB-2EE5-5C2B-57FDCFB5D946}"/>
          </ac:picMkLst>
        </pc:picChg>
        <pc:picChg chg="add mod">
          <ac:chgData name="Ganavi Basavaraju" userId="d04bd981-1aa5-4397-b130-9d7a10b0bca2" providerId="ADAL" clId="{1CA6DB9C-D512-4FBD-B3D2-70F24136FF63}" dt="2022-09-13T11:00:24.918" v="307" actId="14100"/>
          <ac:picMkLst>
            <pc:docMk/>
            <pc:sldMk cId="1913577528" sldId="2475"/>
            <ac:picMk id="1028" creationId="{7C07A384-926D-72CE-0D73-F53590C987F0}"/>
          </ac:picMkLst>
        </pc:picChg>
        <pc:picChg chg="add mod">
          <ac:chgData name="Ganavi Basavaraju" userId="d04bd981-1aa5-4397-b130-9d7a10b0bca2" providerId="ADAL" clId="{1CA6DB9C-D512-4FBD-B3D2-70F24136FF63}" dt="2022-09-13T11:00:49.523" v="312" actId="1076"/>
          <ac:picMkLst>
            <pc:docMk/>
            <pc:sldMk cId="1913577528" sldId="2475"/>
            <ac:picMk id="1030" creationId="{57CB12F6-6416-DDFC-C5B5-CA0A84587B88}"/>
          </ac:picMkLst>
        </pc:picChg>
      </pc:sldChg>
      <pc:sldChg chg="addSp modSp mod setBg">
        <pc:chgData name="Ganavi Basavaraju" userId="d04bd981-1aa5-4397-b130-9d7a10b0bca2" providerId="ADAL" clId="{1CA6DB9C-D512-4FBD-B3D2-70F24136FF63}" dt="2022-09-13T13:26:59.653" v="386" actId="26606"/>
        <pc:sldMkLst>
          <pc:docMk/>
          <pc:sldMk cId="2647001654" sldId="2478"/>
        </pc:sldMkLst>
        <pc:spChg chg="mod">
          <ac:chgData name="Ganavi Basavaraju" userId="d04bd981-1aa5-4397-b130-9d7a10b0bca2" providerId="ADAL" clId="{1CA6DB9C-D512-4FBD-B3D2-70F24136FF63}" dt="2022-09-13T13:26:59.653" v="386" actId="26606"/>
          <ac:spMkLst>
            <pc:docMk/>
            <pc:sldMk cId="2647001654" sldId="2478"/>
            <ac:spMk id="2" creationId="{71943535-328F-AF3A-2DCB-29338BB5C00A}"/>
          </ac:spMkLst>
        </pc:spChg>
        <pc:spChg chg="mod">
          <ac:chgData name="Ganavi Basavaraju" userId="d04bd981-1aa5-4397-b130-9d7a10b0bca2" providerId="ADAL" clId="{1CA6DB9C-D512-4FBD-B3D2-70F24136FF63}" dt="2022-09-13T13:26:59.653" v="386" actId="26606"/>
          <ac:spMkLst>
            <pc:docMk/>
            <pc:sldMk cId="2647001654" sldId="2478"/>
            <ac:spMk id="3" creationId="{DA22478E-5A6E-4E3D-DF76-D2C8CB9761FD}"/>
          </ac:spMkLst>
        </pc:spChg>
        <pc:spChg chg="mod">
          <ac:chgData name="Ganavi Basavaraju" userId="d04bd981-1aa5-4397-b130-9d7a10b0bca2" providerId="ADAL" clId="{1CA6DB9C-D512-4FBD-B3D2-70F24136FF63}" dt="2022-09-13T13:26:59.653" v="386" actId="26606"/>
          <ac:spMkLst>
            <pc:docMk/>
            <pc:sldMk cId="2647001654" sldId="2478"/>
            <ac:spMk id="4" creationId="{75D94BFA-A6CA-2C4C-E8BA-75F244F8F20D}"/>
          </ac:spMkLst>
        </pc:spChg>
        <pc:spChg chg="add">
          <ac:chgData name="Ganavi Basavaraju" userId="d04bd981-1aa5-4397-b130-9d7a10b0bca2" providerId="ADAL" clId="{1CA6DB9C-D512-4FBD-B3D2-70F24136FF63}" dt="2022-09-13T13:26:59.653" v="386" actId="26606"/>
          <ac:spMkLst>
            <pc:docMk/>
            <pc:sldMk cId="2647001654" sldId="2478"/>
            <ac:spMk id="9" creationId="{7CB4857B-ED7C-444D-9F04-2F885114A1C2}"/>
          </ac:spMkLst>
        </pc:spChg>
        <pc:spChg chg="add">
          <ac:chgData name="Ganavi Basavaraju" userId="d04bd981-1aa5-4397-b130-9d7a10b0bca2" providerId="ADAL" clId="{1CA6DB9C-D512-4FBD-B3D2-70F24136FF63}" dt="2022-09-13T13:26:59.653" v="386" actId="26606"/>
          <ac:spMkLst>
            <pc:docMk/>
            <pc:sldMk cId="2647001654" sldId="2478"/>
            <ac:spMk id="11" creationId="{D18046FB-44EA-4FD8-A585-EA09A319B2D0}"/>
          </ac:spMkLst>
        </pc:spChg>
        <pc:spChg chg="add">
          <ac:chgData name="Ganavi Basavaraju" userId="d04bd981-1aa5-4397-b130-9d7a10b0bca2" providerId="ADAL" clId="{1CA6DB9C-D512-4FBD-B3D2-70F24136FF63}" dt="2022-09-13T13:26:59.653" v="386" actId="26606"/>
          <ac:spMkLst>
            <pc:docMk/>
            <pc:sldMk cId="2647001654" sldId="2478"/>
            <ac:spMk id="13" creationId="{479F5F2B-8B58-4140-AE6A-51F6C67B18D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Classification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Sensitivity</c:v>
                </c:pt>
                <c:pt idx="4">
                  <c:v>Specificity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0.625</c:v>
                </c:pt>
                <c:pt idx="1">
                  <c:v>0.41799999999999998</c:v>
                </c:pt>
                <c:pt idx="2">
                  <c:v>0.25900000000000001</c:v>
                </c:pt>
                <c:pt idx="3">
                  <c:v>0.54900000000000004</c:v>
                </c:pt>
                <c:pt idx="4">
                  <c:v>0.497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73-4097-870A-4B6D9F606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Sensitivity</c:v>
                </c:pt>
                <c:pt idx="4">
                  <c:v>Specificity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0.65</c:v>
                </c:pt>
                <c:pt idx="1">
                  <c:v>0.64600000000000002</c:v>
                </c:pt>
                <c:pt idx="2">
                  <c:v>0.624</c:v>
                </c:pt>
                <c:pt idx="3">
                  <c:v>0.624</c:v>
                </c:pt>
                <c:pt idx="4">
                  <c:v>0.67400000000000004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73-4097-870A-4B6D9F606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116788815"/>
        <c:axId val="1116799215"/>
      </c:barChart>
      <c:catAx>
        <c:axId val="1116788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6799215"/>
        <c:crosses val="autoZero"/>
        <c:auto val="1"/>
        <c:lblAlgn val="ctr"/>
        <c:lblOffset val="100"/>
        <c:noMultiLvlLbl val="0"/>
      </c:catAx>
      <c:valAx>
        <c:axId val="111679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6788815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2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06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1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69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18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382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64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233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we use to measure model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1800" b="0" i="0">
              <a:solidFill>
                <a:schemeClr val="dk1"/>
              </a:solidFill>
              <a:effectLst/>
              <a:latin typeface="Calibri"/>
              <a:ea typeface="Calibri" panose="020F0502020204030204" pitchFamily="34" charset="0"/>
              <a:cs typeface="Calibri"/>
            </a:endParaRPr>
          </a:p>
          <a:p>
            <a:pPr marL="228600" marR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would be an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acceptable performance 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threshold?</a:t>
            </a:r>
            <a:endParaRPr lang="en-US" sz="1200" b="0" i="0">
              <a:solidFill>
                <a:schemeClr val="dk1"/>
              </a:solidFill>
              <a:effectLst/>
              <a:latin typeface="Calibri"/>
              <a:ea typeface="Calibri" panose="020F0502020204030204" pitchFamily="34" charset="0"/>
              <a:cs typeface="Calibri"/>
            </a:endParaRPr>
          </a:p>
          <a:p>
            <a:pPr marL="228600" marR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high should the CNN-AE‘s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 for us to accept the resulting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as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adequately representing 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 signal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1200" b="0" i="0">
              <a:solidFill>
                <a:schemeClr val="dk1"/>
              </a:solidFill>
              <a:effectLst/>
              <a:latin typeface="Calibri"/>
              <a:ea typeface="Calibri" panose="020F0502020204030204" pitchFamily="34" charset="0"/>
              <a:cs typeface="Calibri"/>
            </a:endParaRPr>
          </a:p>
          <a:p>
            <a:pPr marL="228600" marR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high should the RF‘s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 for us to believe it can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adequately judge 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importance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that  a given </a:t>
            </a: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544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concludes my ppt. Thank you and if you have any questions please go ahead.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1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31311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350682" y="357693"/>
            <a:ext cx="10053763" cy="1806466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 fontScale="90000"/>
          </a:bodyPr>
          <a:lstStyle/>
          <a:p>
            <a:pPr algn="l"/>
            <a:r>
              <a:rPr lang="de-DE" sz="4800" b="1">
                <a:solidFill>
                  <a:srgbClr val="FFFFFF"/>
                </a:solidFill>
              </a:rPr>
              <a:t>Predicting MWL from Historic EEG Data using Machine and Deep Learning Methods</a:t>
            </a:r>
            <a:endParaRPr lang="de-DE" sz="4800" b="1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07998" y="4868140"/>
            <a:ext cx="10005951" cy="14582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85000" lnSpcReduction="20000"/>
          </a:bodyPr>
          <a:lstStyle/>
          <a:p>
            <a:pPr marL="0" indent="0" algn="l"/>
            <a:r>
              <a:rPr lang="de-DE" b="1"/>
              <a:t>Team Members: 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/>
              <a:t>D</a:t>
            </a:r>
            <a:r>
              <a:rPr lang="de-DE" i="1"/>
              <a:t>onald Pfaffmann</a:t>
            </a:r>
          </a:p>
          <a:p>
            <a:pPr marL="0" indent="0" algn="l"/>
            <a:r>
              <a:rPr lang="de-DE"/>
              <a:t>G</a:t>
            </a:r>
            <a:r>
              <a:rPr lang="de-DE" i="1"/>
              <a:t>anavi Basavaraju </a:t>
            </a:r>
            <a:endParaRPr lang="de-DE" i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/>
            <a:r>
              <a:rPr lang="de-DE"/>
              <a:t>N</a:t>
            </a:r>
            <a:r>
              <a:rPr lang="de-DE" i="1"/>
              <a:t>icolas Tabellion</a:t>
            </a:r>
            <a:endParaRPr lang="en-US" i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10733-F9DF-00E1-E1F7-92B38D1CFD9F}"/>
              </a:ext>
            </a:extLst>
          </p:cNvPr>
          <p:cNvSpPr txBox="1"/>
          <p:nvPr/>
        </p:nvSpPr>
        <p:spPr>
          <a:xfrm>
            <a:off x="1414969" y="2529226"/>
            <a:ext cx="596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3: Mental Workload Prediction</a:t>
            </a:r>
          </a:p>
          <a:p>
            <a:r>
              <a:rPr lang="de-DE" sz="18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Supervisor: Guillermo Reyes Fuentes</a:t>
            </a:r>
            <a:endParaRPr lang="en-US" sz="18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76342-5E84-5562-19B7-D750BB71D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C874552D-CFF7-0DFF-21EC-112A921F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186" y="48770"/>
            <a:ext cx="6362699" cy="64611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2311A-089B-007C-A298-0F78574B95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94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EAADD425-4D14-B788-B811-68E63734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9" y="34472"/>
            <a:ext cx="6689270" cy="66892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7D227-51F0-439E-B6B3-0E62E40D4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7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E7A398D8-588C-414F-4CBD-E68ECB67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14" y="-13427"/>
            <a:ext cx="6870699" cy="68939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CA8CC-7176-9260-61B2-AF295AAB4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875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E1D10-CCE0-9392-143E-E32546A6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Data Evaluation: PCA (inter-session)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B4C50E9-47A4-6A98-2C4C-A4A70576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2" y="1715419"/>
            <a:ext cx="8866414" cy="43978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47A9-2BD8-6013-1767-48D4E7F83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83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E1D10-CCE0-9392-143E-E32546A6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Data Evaluation: PCA (cross-session)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EFFD3354-44B9-D94E-E60C-09A344B62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84" y="1760838"/>
            <a:ext cx="9211127" cy="43265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5B34B-5010-B140-EEA8-A3A1CB4495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08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E4007-2B33-F071-D975-8F5F542A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Data Evaluation: SVD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1345F38-8C51-11F8-E34B-DD7CE3BC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19" y="1378772"/>
            <a:ext cx="8879609" cy="50895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603AB-4BF4-81EA-6D57-00ED2751E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5281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E1D10-CCE0-9392-143E-E32546A6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Data Evaluation: LDA (inter-session)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9336C992-DF8A-FB5C-ACC3-CEBD72B0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86" y="1598613"/>
            <a:ext cx="9012952" cy="4652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65AE7-8754-6685-9A94-77C9353B6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407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E1D10-CCE0-9392-143E-E32546A6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Data Evaluation: LDA (cross-session)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FCA70F70-2883-623C-20A7-5FFC6E4C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31" y="1497744"/>
            <a:ext cx="10211078" cy="47333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729AF-D521-6327-269E-5F558F02D6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44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E1D10-CCE0-9392-143E-E32546A6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Data Evaluation: Performance </a:t>
            </a:r>
            <a:r>
              <a:rPr lang="de-DE" err="1"/>
              <a:t>of</a:t>
            </a:r>
            <a:r>
              <a:rPr lang="de-DE"/>
              <a:t> LSVCs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38DF1DAA-B639-2EE5-66E3-2A59BF17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72" y="1504440"/>
            <a:ext cx="10444842" cy="44903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B4DCB-C398-AF16-774D-1F5057FDEE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66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E1D10-CCE0-9392-143E-E32546A6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Data Evaluation: </a:t>
            </a:r>
            <a:r>
              <a:rPr lang="de-DE" err="1"/>
              <a:t>Decision</a:t>
            </a:r>
            <a:r>
              <a:rPr lang="de-DE"/>
              <a:t> Surfaces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36EEA1EF-FEFD-903E-CF86-44353D62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7" y="1330684"/>
            <a:ext cx="10127341" cy="49586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C7231-71D3-20C1-042A-B6EEC5E456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66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Collecting Crash Data To Help Autonomous Cars With Rare Events">
            <a:extLst>
              <a:ext uri="{FF2B5EF4-FFF2-40B4-BE49-F238E27FC236}">
                <a16:creationId xmlns:a16="http://schemas.microsoft.com/office/drawing/2014/main" id="{D6627D19-D465-C617-9B4E-603DBA046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D15540-3FF4-E4C9-20D4-92BCDE0B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Quantify MWL/CWL?</a:t>
            </a:r>
          </a:p>
        </p:txBody>
      </p:sp>
      <p:sp>
        <p:nvSpPr>
          <p:cNvPr id="205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06491-7C13-F25B-B9C9-E374F0C9E2C0}"/>
              </a:ext>
            </a:extLst>
          </p:cNvPr>
          <p:cNvSpPr txBox="1"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Distracted driving causes about 3,000 deaths per year.</a:t>
            </a:r>
            <a:endParaRPr lang="en-US" sz="2400" i="0" kern="1200" baseline="300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72% of car accidents are caused by human error.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Measuring MWL and transferring control to vehicles could avoid accidents caused by distracted driving.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5F1DC-600F-3E01-353B-EC376CC71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18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8" name="Freeform: Shape 15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0" name="Freeform: Shape 15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Implementation: Open Questions</a:t>
            </a:r>
          </a:p>
        </p:txBody>
      </p:sp>
      <p:sp>
        <p:nvSpPr>
          <p:cNvPr id="167" name="Rectangle 16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8" name="Rectangle 1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10" descr="Performance Stock Illustrations – 327,723 Performance Stock Illustrations,  Vectors &amp; Clipart - Dreamstime">
            <a:extLst>
              <a:ext uri="{FF2B5EF4-FFF2-40B4-BE49-F238E27FC236}">
                <a16:creationId xmlns:a16="http://schemas.microsoft.com/office/drawing/2014/main" id="{9B0E3C5C-A254-53C6-EE0C-C7E4E6AF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8448" y="613278"/>
            <a:ext cx="5617059" cy="421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Frontiers | Random Forest Algorithm for the Classification of Neuroimaging  Data in Alzheimer's Disease: A Systematic Review | Aging Neuroscience">
            <a:extLst>
              <a:ext uri="{FF2B5EF4-FFF2-40B4-BE49-F238E27FC236}">
                <a16:creationId xmlns:a16="http://schemas.microsoft.com/office/drawing/2014/main" id="{9CD77980-0EA4-CFC6-C96D-75003F85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9" y="3134774"/>
            <a:ext cx="2092569" cy="18048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1F0E4E06-344D-245E-16C6-761CEE95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386" y="3961564"/>
            <a:ext cx="2952751" cy="19688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E4926-AB06-145C-98FD-992C3B889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7E468-000E-1AE0-775F-B8370BEA4A5B}"/>
              </a:ext>
            </a:extLst>
          </p:cNvPr>
          <p:cNvSpPr txBox="1"/>
          <p:nvPr/>
        </p:nvSpPr>
        <p:spPr>
          <a:xfrm>
            <a:off x="4038600" y="5042189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Forest and k-Nearest Neighbor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614012A-6E4F-B2B9-7E6E-ACB698200F0C}"/>
              </a:ext>
            </a:extLst>
          </p:cNvPr>
          <p:cNvGraphicFramePr/>
          <p:nvPr/>
        </p:nvGraphicFramePr>
        <p:xfrm>
          <a:off x="4038600" y="1313299"/>
          <a:ext cx="7458890" cy="3571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E4670F1-4045-A99C-699C-F4291FCCD257}"/>
              </a:ext>
            </a:extLst>
          </p:cNvPr>
          <p:cNvSpPr/>
          <p:nvPr/>
        </p:nvSpPr>
        <p:spPr>
          <a:xfrm>
            <a:off x="-48127" y="0"/>
            <a:ext cx="21336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182DB-F66C-0350-2C4F-63ABD955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727486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0F326-849B-1438-FFF5-59FD08B201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8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2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55998-9804-0480-53C0-87672339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Networks – Classification</a:t>
            </a:r>
            <a:b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(Cross-Session)</a:t>
            </a: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0C842-2F5D-5C96-E88D-3B2B12358C4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Hidden layer perceptron, the achieved test accuracy was 76.34%.</a:t>
            </a:r>
            <a:b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90DA382-9DC7-6BAA-47B7-69FD6E2F3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8139" y="2914289"/>
            <a:ext cx="482098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hart&#10;&#10;Description automatically generated">
            <a:extLst>
              <a:ext uri="{FF2B5EF4-FFF2-40B4-BE49-F238E27FC236}">
                <a16:creationId xmlns:a16="http://schemas.microsoft.com/office/drawing/2014/main" id="{942A19A7-210C-B6B6-4FBA-5D20E5278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013" y="2914289"/>
            <a:ext cx="490685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BD8ED-2BEA-1153-4748-5014B052BC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94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2D6D2-9A70-8B85-9A9C-3BC2E342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Neural Networks – Classification</a:t>
            </a:r>
            <a:br>
              <a:rPr lang="en-US" sz="3200" kern="1200"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(Cross-Session)</a:t>
            </a:r>
            <a:endParaRPr lang="en-US" sz="320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DE66-4057-B799-102E-53CD86093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5 layer- MLP, The achieved test accuracy is 89.74%.</a:t>
            </a:r>
            <a:endParaRPr lang="en-US" sz="1800" b="0">
              <a:effectLst/>
            </a:endParaRPr>
          </a:p>
          <a:p>
            <a:endParaRPr lang="en-US" sz="1800"/>
          </a:p>
        </p:txBody>
      </p:sp>
      <p:pic>
        <p:nvPicPr>
          <p:cNvPr id="6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81215B8-5E00-AA42-469D-AFFF1923F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914289"/>
            <a:ext cx="482098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8BC1C46-A1CD-2785-3341-5F05A12A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560" y="2914289"/>
            <a:ext cx="482098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F69293F7-948C-6D60-F602-8E5349E31C05}"/>
              </a:ext>
            </a:extLst>
          </p:cNvPr>
          <p:cNvSpPr/>
          <p:nvPr/>
        </p:nvSpPr>
        <p:spPr>
          <a:xfrm>
            <a:off x="10677517" y="1314788"/>
            <a:ext cx="914400" cy="8702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4031B-3002-0209-25EC-DE739F982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055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2D6D2-9A70-8B85-9A9C-3BC2E342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Neural Networks – Classification</a:t>
            </a:r>
            <a:br>
              <a:rPr lang="en-US" sz="3200" kern="1200"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(Inter-Session)</a:t>
            </a:r>
            <a:endParaRPr lang="en-US" sz="320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DE66-4057-B799-102E-53CD86093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Model trained on data from </a:t>
            </a:r>
            <a:r>
              <a:rPr lang="en-US" sz="1800">
                <a:latin typeface="Arial" panose="020B0604020202020204" pitchFamily="34" charset="0"/>
              </a:rPr>
              <a:t>Session 1 and tested on Session 2.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The achieved test accuracy is 73.4%.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>
              <a:effectLst/>
            </a:endParaRPr>
          </a:p>
          <a:p>
            <a:endParaRPr lang="en-US" sz="18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07A384-926D-72CE-0D73-F53590C9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88" y="3005558"/>
            <a:ext cx="4470674" cy="31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CB12F6-6416-DDFC-C5B5-CA0A8458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50" y="3005558"/>
            <a:ext cx="4387189" cy="317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34E16-34D9-63F6-89AD-E7454E9B4D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57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7780C-5C2E-5152-89AD-7656FF53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Another Approach: Intra-Subject &amp; Cross-Session</a:t>
            </a:r>
            <a:endParaRPr lang="en-US" sz="3200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9F51E-5FDD-6756-1E73-C6D9E1788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fontAlgn="base">
              <a:spcBef>
                <a:spcPts val="0"/>
              </a:spcBef>
              <a:spcAft>
                <a:spcPts val="600"/>
              </a:spcAft>
            </a:pPr>
            <a:r>
              <a:rPr lang="en-US" sz="1800">
                <a:latin typeface="+mn-lt"/>
              </a:rPr>
              <a:t>Training the model on individual’s data from all 3 session.</a:t>
            </a:r>
          </a:p>
          <a:p>
            <a:pPr fontAlgn="base">
              <a:spcBef>
                <a:spcPts val="0"/>
              </a:spcBef>
              <a:spcAft>
                <a:spcPts val="600"/>
              </a:spcAft>
            </a:pPr>
            <a:r>
              <a:rPr lang="en-US" sz="1800">
                <a:latin typeface="+mn-lt"/>
              </a:rPr>
              <a:t>The test accuracy is </a:t>
            </a:r>
            <a:r>
              <a:rPr lang="en-US" sz="1800" b="0" i="0" u="none" strike="noStrike">
                <a:effectLst/>
                <a:latin typeface="+mn-lt"/>
              </a:rPr>
              <a:t>70.82%</a:t>
            </a:r>
            <a:endParaRPr lang="en-US" sz="1800">
              <a:latin typeface="+mn-lt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DAD2E50-90E2-8707-1348-E767A8C7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2152" y="2787314"/>
            <a:ext cx="482098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7141B6E-07B8-4099-2D19-E99E95447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7902" y="2787314"/>
            <a:ext cx="490685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CDAF2-B8B2-4668-D9AC-76CA32BEC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493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28B64E-E113-31BB-9C63-5EA77307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80" y="1874520"/>
            <a:ext cx="4273596" cy="179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738A5C-A1C0-481D-A59A-EB320707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3" y="617363"/>
            <a:ext cx="6122676" cy="5475458"/>
          </a:xfrm>
          <a:custGeom>
            <a:avLst/>
            <a:gdLst>
              <a:gd name="connsiteX0" fmla="*/ 3697237 w 6122676"/>
              <a:gd name="connsiteY0" fmla="*/ 2503039 h 5475458"/>
              <a:gd name="connsiteX1" fmla="*/ 5157717 w 6122676"/>
              <a:gd name="connsiteY1" fmla="*/ 2503039 h 5475458"/>
              <a:gd name="connsiteX2" fmla="*/ 5366357 w 6122676"/>
              <a:gd name="connsiteY2" fmla="*/ 2619016 h 5475458"/>
              <a:gd name="connsiteX3" fmla="*/ 6096596 w 6122676"/>
              <a:gd name="connsiteY3" fmla="*/ 3868978 h 5475458"/>
              <a:gd name="connsiteX4" fmla="*/ 6096596 w 6122676"/>
              <a:gd name="connsiteY4" fmla="*/ 4109521 h 5475458"/>
              <a:gd name="connsiteX5" fmla="*/ 5366357 w 6122676"/>
              <a:gd name="connsiteY5" fmla="*/ 5359483 h 5475458"/>
              <a:gd name="connsiteX6" fmla="*/ 5157717 w 6122676"/>
              <a:gd name="connsiteY6" fmla="*/ 5475458 h 5475458"/>
              <a:gd name="connsiteX7" fmla="*/ 3697237 w 6122676"/>
              <a:gd name="connsiteY7" fmla="*/ 5475458 h 5475458"/>
              <a:gd name="connsiteX8" fmla="*/ 3488597 w 6122676"/>
              <a:gd name="connsiteY8" fmla="*/ 5359483 h 5475458"/>
              <a:gd name="connsiteX9" fmla="*/ 2758358 w 6122676"/>
              <a:gd name="connsiteY9" fmla="*/ 4109521 h 5475458"/>
              <a:gd name="connsiteX10" fmla="*/ 2758358 w 6122676"/>
              <a:gd name="connsiteY10" fmla="*/ 3868978 h 5475458"/>
              <a:gd name="connsiteX11" fmla="*/ 3488597 w 6122676"/>
              <a:gd name="connsiteY11" fmla="*/ 2619016 h 5475458"/>
              <a:gd name="connsiteX12" fmla="*/ 3697237 w 6122676"/>
              <a:gd name="connsiteY12" fmla="*/ 2503039 h 5475458"/>
              <a:gd name="connsiteX13" fmla="*/ 5087889 w 6122676"/>
              <a:gd name="connsiteY13" fmla="*/ 880798 h 5475458"/>
              <a:gd name="connsiteX14" fmla="*/ 5602872 w 6122676"/>
              <a:gd name="connsiteY14" fmla="*/ 880798 h 5475458"/>
              <a:gd name="connsiteX15" fmla="*/ 5682956 w 6122676"/>
              <a:gd name="connsiteY15" fmla="*/ 927340 h 5475458"/>
              <a:gd name="connsiteX16" fmla="*/ 5939892 w 6122676"/>
              <a:gd name="connsiteY16" fmla="*/ 1371716 h 5475458"/>
              <a:gd name="connsiteX17" fmla="*/ 5939892 w 6122676"/>
              <a:gd name="connsiteY17" fmla="*/ 1462586 h 5475458"/>
              <a:gd name="connsiteX18" fmla="*/ 5682956 w 6122676"/>
              <a:gd name="connsiteY18" fmla="*/ 1906962 h 5475458"/>
              <a:gd name="connsiteX19" fmla="*/ 5602872 w 6122676"/>
              <a:gd name="connsiteY19" fmla="*/ 1953505 h 5475458"/>
              <a:gd name="connsiteX20" fmla="*/ 5087889 w 6122676"/>
              <a:gd name="connsiteY20" fmla="*/ 1953505 h 5475458"/>
              <a:gd name="connsiteX21" fmla="*/ 5008916 w 6122676"/>
              <a:gd name="connsiteY21" fmla="*/ 1906962 h 5475458"/>
              <a:gd name="connsiteX22" fmla="*/ 4750868 w 6122676"/>
              <a:gd name="connsiteY22" fmla="*/ 1462586 h 5475458"/>
              <a:gd name="connsiteX23" fmla="*/ 4750868 w 6122676"/>
              <a:gd name="connsiteY23" fmla="*/ 1371716 h 5475458"/>
              <a:gd name="connsiteX24" fmla="*/ 5008916 w 6122676"/>
              <a:gd name="connsiteY24" fmla="*/ 927340 h 5475458"/>
              <a:gd name="connsiteX25" fmla="*/ 5087889 w 6122676"/>
              <a:gd name="connsiteY25" fmla="*/ 880798 h 5475458"/>
              <a:gd name="connsiteX26" fmla="*/ 1437823 w 6122676"/>
              <a:gd name="connsiteY26" fmla="*/ 0 h 5475458"/>
              <a:gd name="connsiteX27" fmla="*/ 3556238 w 6122676"/>
              <a:gd name="connsiteY27" fmla="*/ 0 h 5475458"/>
              <a:gd name="connsiteX28" fmla="*/ 3885668 w 6122676"/>
              <a:gd name="connsiteY28" fmla="*/ 191458 h 5475458"/>
              <a:gd name="connsiteX29" fmla="*/ 4942588 w 6122676"/>
              <a:gd name="connsiteY29" fmla="*/ 2019425 h 5475458"/>
              <a:gd name="connsiteX30" fmla="*/ 4981194 w 6122676"/>
              <a:gd name="connsiteY30" fmla="*/ 2302766 h 5475458"/>
              <a:gd name="connsiteX31" fmla="*/ 4958806 w 6122676"/>
              <a:gd name="connsiteY31" fmla="*/ 2355223 h 5475458"/>
              <a:gd name="connsiteX32" fmla="*/ 4944721 w 6122676"/>
              <a:gd name="connsiteY32" fmla="*/ 2355223 h 5475458"/>
              <a:gd name="connsiteX33" fmla="*/ 3624769 w 6122676"/>
              <a:gd name="connsiteY33" fmla="*/ 2355223 h 5475458"/>
              <a:gd name="connsiteX34" fmla="*/ 3395379 w 6122676"/>
              <a:gd name="connsiteY34" fmla="*/ 2482734 h 5475458"/>
              <a:gd name="connsiteX35" fmla="*/ 2592510 w 6122676"/>
              <a:gd name="connsiteY35" fmla="*/ 3857016 h 5475458"/>
              <a:gd name="connsiteX36" fmla="*/ 2592510 w 6122676"/>
              <a:gd name="connsiteY36" fmla="*/ 4121483 h 5475458"/>
              <a:gd name="connsiteX37" fmla="*/ 2735404 w 6122676"/>
              <a:gd name="connsiteY37" fmla="*/ 4366076 h 5475458"/>
              <a:gd name="connsiteX38" fmla="*/ 2762612 w 6122676"/>
              <a:gd name="connsiteY38" fmla="*/ 4412648 h 5475458"/>
              <a:gd name="connsiteX39" fmla="*/ 2648495 w 6122676"/>
              <a:gd name="connsiteY39" fmla="*/ 4412648 h 5475458"/>
              <a:gd name="connsiteX40" fmla="*/ 1437823 w 6122676"/>
              <a:gd name="connsiteY40" fmla="*/ 4412648 h 5475458"/>
              <a:gd name="connsiteX41" fmla="*/ 1112968 w 6122676"/>
              <a:gd name="connsiteY41" fmla="*/ 4221190 h 5475458"/>
              <a:gd name="connsiteX42" fmla="*/ 51474 w 6122676"/>
              <a:gd name="connsiteY42" fmla="*/ 2393224 h 5475458"/>
              <a:gd name="connsiteX43" fmla="*/ 51474 w 6122676"/>
              <a:gd name="connsiteY43" fmla="*/ 2019425 h 5475458"/>
              <a:gd name="connsiteX44" fmla="*/ 1112968 w 6122676"/>
              <a:gd name="connsiteY44" fmla="*/ 191458 h 5475458"/>
              <a:gd name="connsiteX45" fmla="*/ 1437823 w 6122676"/>
              <a:gd name="connsiteY45" fmla="*/ 0 h 547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122676" h="5475458">
                <a:moveTo>
                  <a:pt x="3697237" y="2503039"/>
                </a:moveTo>
                <a:cubicBezTo>
                  <a:pt x="5157717" y="2503039"/>
                  <a:pt x="5157717" y="2503039"/>
                  <a:pt x="5157717" y="2503039"/>
                </a:cubicBezTo>
                <a:cubicBezTo>
                  <a:pt x="5231610" y="2503039"/>
                  <a:pt x="5327237" y="2554585"/>
                  <a:pt x="5366357" y="2619016"/>
                </a:cubicBezTo>
                <a:cubicBezTo>
                  <a:pt x="6096596" y="3868978"/>
                  <a:pt x="6096596" y="3868978"/>
                  <a:pt x="6096596" y="3868978"/>
                </a:cubicBezTo>
                <a:cubicBezTo>
                  <a:pt x="6131370" y="3937705"/>
                  <a:pt x="6131370" y="4040794"/>
                  <a:pt x="6096596" y="4109521"/>
                </a:cubicBezTo>
                <a:cubicBezTo>
                  <a:pt x="5366357" y="5359483"/>
                  <a:pt x="5366357" y="5359483"/>
                  <a:pt x="5366357" y="5359483"/>
                </a:cubicBezTo>
                <a:cubicBezTo>
                  <a:pt x="5327237" y="5423914"/>
                  <a:pt x="5231610" y="5475458"/>
                  <a:pt x="5157717" y="5475458"/>
                </a:cubicBezTo>
                <a:lnTo>
                  <a:pt x="3697237" y="5475458"/>
                </a:lnTo>
                <a:cubicBezTo>
                  <a:pt x="3618997" y="5475458"/>
                  <a:pt x="3523371" y="5423914"/>
                  <a:pt x="3488597" y="5359483"/>
                </a:cubicBezTo>
                <a:cubicBezTo>
                  <a:pt x="2758358" y="4109521"/>
                  <a:pt x="2758358" y="4109521"/>
                  <a:pt x="2758358" y="4109521"/>
                </a:cubicBezTo>
                <a:cubicBezTo>
                  <a:pt x="2719237" y="4040794"/>
                  <a:pt x="2719237" y="3937705"/>
                  <a:pt x="2758358" y="3868978"/>
                </a:cubicBezTo>
                <a:cubicBezTo>
                  <a:pt x="3488597" y="2619016"/>
                  <a:pt x="3488597" y="2619016"/>
                  <a:pt x="3488597" y="2619016"/>
                </a:cubicBezTo>
                <a:cubicBezTo>
                  <a:pt x="3523371" y="2554585"/>
                  <a:pt x="3618997" y="2503039"/>
                  <a:pt x="3697237" y="2503039"/>
                </a:cubicBezTo>
                <a:close/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4994062" y="2104897"/>
                  <a:pt x="5006931" y="2208319"/>
                  <a:pt x="4981194" y="2302766"/>
                </a:cubicBezTo>
                <a:lnTo>
                  <a:pt x="4958806" y="2355223"/>
                </a:lnTo>
                <a:lnTo>
                  <a:pt x="4944721" y="2355223"/>
                </a:lnTo>
                <a:cubicBezTo>
                  <a:pt x="4722442" y="2355223"/>
                  <a:pt x="4327280" y="2355223"/>
                  <a:pt x="3624769" y="2355223"/>
                </a:cubicBezTo>
                <a:cubicBezTo>
                  <a:pt x="3538748" y="2355223"/>
                  <a:pt x="3433611" y="2411895"/>
                  <a:pt x="3395379" y="2482734"/>
                </a:cubicBezTo>
                <a:cubicBezTo>
                  <a:pt x="3395379" y="2482734"/>
                  <a:pt x="3395379" y="2482734"/>
                  <a:pt x="2592510" y="3857016"/>
                </a:cubicBezTo>
                <a:cubicBezTo>
                  <a:pt x="2549498" y="3932578"/>
                  <a:pt x="2549498" y="4045920"/>
                  <a:pt x="2592510" y="4121483"/>
                </a:cubicBezTo>
                <a:cubicBezTo>
                  <a:pt x="2592510" y="4121483"/>
                  <a:pt x="2592510" y="4121483"/>
                  <a:pt x="2735404" y="4366076"/>
                </a:cubicBezTo>
                <a:lnTo>
                  <a:pt x="2762612" y="4412648"/>
                </a:lnTo>
                <a:lnTo>
                  <a:pt x="2648495" y="4412648"/>
                </a:lnTo>
                <a:cubicBezTo>
                  <a:pt x="2352185" y="4412648"/>
                  <a:pt x="1959152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4C5EF45F-CF6D-8D10-8678-D7523028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74" y="1511736"/>
            <a:ext cx="2058961" cy="2058961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C031963E-C21B-857A-4FC8-A1914842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246" y="3570697"/>
            <a:ext cx="2071829" cy="20718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64EDD-81BA-94DA-737C-E271F26F6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766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88FBB9-BB90-6569-2CF5-4A7E0080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838599" cy="1325563"/>
          </a:xfrm>
        </p:spPr>
        <p:txBody>
          <a:bodyPr>
            <a:normAutofit/>
          </a:bodyPr>
          <a:lstStyle/>
          <a:p>
            <a:r>
              <a:rPr lang="de-DE" sz="4800"/>
              <a:t>Interface</a:t>
            </a:r>
            <a:r>
              <a:rPr lang="de-DE"/>
              <a:t> | </a:t>
            </a:r>
            <a:r>
              <a:rPr lang="de-DE" sz="3200" err="1"/>
              <a:t>Requirements</a:t>
            </a:r>
            <a:endParaRPr lang="de-DE" sz="3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A295ACC8-4AEB-98AE-50C5-DE19235B4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0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93677AD-127F-2B42-66AD-CEA0FC13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5" b="7976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0D18288-48D6-BAC7-0BA5-6F0104B7D880}"/>
              </a:ext>
            </a:extLst>
          </p:cNvPr>
          <p:cNvSpPr txBox="1"/>
          <p:nvPr/>
        </p:nvSpPr>
        <p:spPr>
          <a:xfrm>
            <a:off x="963489" y="2260356"/>
            <a:ext cx="33850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800" b="1">
                <a:cs typeface="Arial"/>
              </a:rPr>
              <a:t>Goal:</a:t>
            </a:r>
            <a:endParaRPr lang="de-DE" sz="2800" b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758A37-83B0-6A52-6381-BE7CE5851FE2}"/>
              </a:ext>
            </a:extLst>
          </p:cNvPr>
          <p:cNvSpPr txBox="1"/>
          <p:nvPr/>
        </p:nvSpPr>
        <p:spPr>
          <a:xfrm>
            <a:off x="963489" y="3015028"/>
            <a:ext cx="38393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err="1">
                <a:cs typeface="Arial"/>
              </a:rPr>
              <a:t>When</a:t>
            </a:r>
            <a:r>
              <a:rPr lang="de-DE" sz="2400">
                <a:cs typeface="Arial"/>
              </a:rPr>
              <a:t> high CL </a:t>
            </a:r>
            <a:r>
              <a:rPr lang="de-DE" sz="2400" err="1">
                <a:cs typeface="Arial"/>
              </a:rPr>
              <a:t>is</a:t>
            </a:r>
            <a:r>
              <a:rPr lang="de-DE" sz="2400">
                <a:cs typeface="Arial"/>
              </a:rPr>
              <a:t> </a:t>
            </a:r>
            <a:r>
              <a:rPr lang="de-DE" sz="2400" err="1">
                <a:cs typeface="Arial"/>
              </a:rPr>
              <a:t>reached</a:t>
            </a:r>
            <a:endParaRPr lang="de-DE" sz="2400" err="1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EFB97B-DB4A-30C2-8CCB-8B3524E2C206}"/>
              </a:ext>
            </a:extLst>
          </p:cNvPr>
          <p:cNvSpPr txBox="1"/>
          <p:nvPr/>
        </p:nvSpPr>
        <p:spPr>
          <a:xfrm>
            <a:off x="1762124" y="3864951"/>
            <a:ext cx="4553682" cy="845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de-DE" sz="2400" err="1">
                <a:cs typeface="Arial"/>
              </a:rPr>
              <a:t>give</a:t>
            </a:r>
            <a:r>
              <a:rPr lang="de-DE" sz="2400">
                <a:cs typeface="Arial"/>
              </a:rPr>
              <a:t> </a:t>
            </a:r>
            <a:r>
              <a:rPr lang="de-DE" sz="2400" b="1" err="1">
                <a:cs typeface="Arial"/>
              </a:rPr>
              <a:t>suggestion</a:t>
            </a:r>
            <a:r>
              <a:rPr lang="de-DE" sz="2400">
                <a:cs typeface="Arial"/>
              </a:rPr>
              <a:t> </a:t>
            </a:r>
            <a:r>
              <a:rPr lang="de-DE" sz="2400" err="1">
                <a:cs typeface="Arial"/>
              </a:rPr>
              <a:t>to</a:t>
            </a:r>
            <a:r>
              <a:rPr lang="de-DE" sz="2400">
                <a:cs typeface="Arial"/>
              </a:rPr>
              <a:t> </a:t>
            </a:r>
            <a:r>
              <a:rPr lang="de-DE" sz="2400" err="1">
                <a:cs typeface="Arial"/>
              </a:rPr>
              <a:t>driver</a:t>
            </a:r>
            <a:r>
              <a:rPr lang="de-DE" sz="2400">
                <a:cs typeface="Arial"/>
              </a:rPr>
              <a:t> </a:t>
            </a:r>
            <a:r>
              <a:rPr lang="de-DE" sz="2400" err="1">
                <a:cs typeface="Arial"/>
              </a:rPr>
              <a:t>to</a:t>
            </a:r>
            <a:r>
              <a:rPr lang="de-DE" sz="2400">
                <a:cs typeface="Arial"/>
              </a:rPr>
              <a:t> </a:t>
            </a:r>
            <a:r>
              <a:rPr lang="de-DE" sz="2400" err="1">
                <a:cs typeface="Arial"/>
              </a:rPr>
              <a:t>activate</a:t>
            </a:r>
            <a:r>
              <a:rPr lang="de-DE" sz="2400">
                <a:cs typeface="Arial"/>
              </a:rPr>
              <a:t> </a:t>
            </a:r>
            <a:r>
              <a:rPr lang="de-DE" sz="2400" err="1">
                <a:cs typeface="Arial"/>
              </a:rPr>
              <a:t>autopilot</a:t>
            </a:r>
            <a:endParaRPr lang="de-DE" sz="2400">
              <a:cs typeface="Arial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2B35884-6AA5-54FB-5C81-6B52F9599379}"/>
              </a:ext>
            </a:extLst>
          </p:cNvPr>
          <p:cNvSpPr txBox="1"/>
          <p:nvPr/>
        </p:nvSpPr>
        <p:spPr>
          <a:xfrm>
            <a:off x="1758462" y="5015278"/>
            <a:ext cx="40664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 sz="2400" b="1" err="1">
                <a:cs typeface="Arial"/>
              </a:rPr>
              <a:t>enable</a:t>
            </a:r>
            <a:r>
              <a:rPr lang="de-DE" sz="2400">
                <a:cs typeface="Arial"/>
              </a:rPr>
              <a:t> </a:t>
            </a:r>
            <a:r>
              <a:rPr lang="de-DE" sz="2400" err="1">
                <a:cs typeface="Arial"/>
              </a:rPr>
              <a:t>driver</a:t>
            </a:r>
            <a:r>
              <a:rPr lang="de-DE" sz="2400">
                <a:cs typeface="Arial"/>
              </a:rPr>
              <a:t> </a:t>
            </a:r>
            <a:r>
              <a:rPr lang="de-DE" sz="2400" err="1">
                <a:cs typeface="Arial"/>
              </a:rPr>
              <a:t>to</a:t>
            </a:r>
            <a:r>
              <a:rPr lang="de-DE" sz="2400">
                <a:cs typeface="Arial"/>
              </a:rPr>
              <a:t> perform </a:t>
            </a:r>
            <a:r>
              <a:rPr lang="de-DE" sz="2400" err="1">
                <a:cs typeface="Arial"/>
              </a:rPr>
              <a:t>the</a:t>
            </a:r>
            <a:r>
              <a:rPr lang="de-DE" sz="2400">
                <a:cs typeface="Arial"/>
              </a:rPr>
              <a:t> </a:t>
            </a:r>
            <a:r>
              <a:rPr lang="de-DE" sz="2400" err="1">
                <a:cs typeface="Arial"/>
              </a:rPr>
              <a:t>activation</a:t>
            </a:r>
            <a:endParaRPr lang="de-DE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C762F-A25F-EE44-3159-9E7B9FE6D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44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A8FD4-06F8-F596-88F1-DE8303C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/>
              <a:t>Interface</a:t>
            </a:r>
            <a:r>
              <a:rPr lang="de-DE"/>
              <a:t> | </a:t>
            </a:r>
            <a:r>
              <a:rPr lang="de-DE" sz="3200" err="1"/>
              <a:t>Overview</a:t>
            </a:r>
            <a:endParaRPr lang="de-DE" sz="32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53CA6D-8748-985D-290A-43E12404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817" y="1998158"/>
            <a:ext cx="3812369" cy="42062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4398767-237B-259C-FF3B-EDB56B97CD3A}"/>
              </a:ext>
            </a:extLst>
          </p:cNvPr>
          <p:cNvSpPr txBox="1"/>
          <p:nvPr/>
        </p:nvSpPr>
        <p:spPr>
          <a:xfrm>
            <a:off x="831605" y="2260355"/>
            <a:ext cx="4429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 err="1">
                <a:cs typeface="Arial"/>
              </a:rPr>
              <a:t>Consists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of</a:t>
            </a:r>
            <a:r>
              <a:rPr lang="de-DE" sz="1800">
                <a:cs typeface="Arial"/>
              </a:rPr>
              <a:t> </a:t>
            </a:r>
            <a:r>
              <a:rPr lang="de-DE" sz="1800" b="1" err="1">
                <a:cs typeface="Arial"/>
              </a:rPr>
              <a:t>three</a:t>
            </a:r>
            <a:r>
              <a:rPr lang="de-DE" sz="1800" b="1">
                <a:cs typeface="Arial"/>
              </a:rPr>
              <a:t> </a:t>
            </a:r>
            <a:r>
              <a:rPr lang="de-DE" sz="1800" b="1" err="1">
                <a:cs typeface="Arial"/>
              </a:rPr>
              <a:t>views</a:t>
            </a:r>
            <a:r>
              <a:rPr lang="de-DE" sz="1800">
                <a:cs typeface="Arial"/>
              </a:rPr>
              <a:t>:</a:t>
            </a:r>
            <a:endParaRPr lang="de-DE" sz="18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9C84E0-9B9B-70F7-D332-2D6CBB7F3DE5}"/>
              </a:ext>
            </a:extLst>
          </p:cNvPr>
          <p:cNvSpPr txBox="1"/>
          <p:nvPr/>
        </p:nvSpPr>
        <p:spPr>
          <a:xfrm>
            <a:off x="1348154" y="2850173"/>
            <a:ext cx="2102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b="1">
                <a:cs typeface="Arial"/>
              </a:rPr>
              <a:t>Visual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view</a:t>
            </a:r>
            <a:endParaRPr lang="de-DE" sz="180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27531F4-8CAD-DA63-883F-71E6AF87C641}"/>
              </a:ext>
            </a:extLst>
          </p:cNvPr>
          <p:cNvSpPr txBox="1"/>
          <p:nvPr/>
        </p:nvSpPr>
        <p:spPr>
          <a:xfrm>
            <a:off x="1864702" y="3429001"/>
            <a:ext cx="30150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 sz="1800"/>
              <a:t>Update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graphics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when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states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change</a:t>
            </a:r>
            <a:endParaRPr lang="de-DE" sz="1800">
              <a:cs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2784C49-DB82-4492-3F23-9714CD94939D}"/>
              </a:ext>
            </a:extLst>
          </p:cNvPr>
          <p:cNvSpPr txBox="1"/>
          <p:nvPr/>
        </p:nvSpPr>
        <p:spPr>
          <a:xfrm>
            <a:off x="1349200" y="4478842"/>
            <a:ext cx="3132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b="1">
                <a:cs typeface="Arial"/>
              </a:rPr>
              <a:t>Info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view</a:t>
            </a:r>
            <a:r>
              <a:rPr lang="de-DE" sz="1800">
                <a:cs typeface="Arial"/>
              </a:rPr>
              <a:t> and </a:t>
            </a:r>
            <a:r>
              <a:rPr lang="de-DE" sz="1800" b="1">
                <a:cs typeface="Arial"/>
              </a:rPr>
              <a:t>Log</a:t>
            </a:r>
            <a:r>
              <a:rPr lang="de-DE" sz="1800">
                <a:cs typeface="Arial"/>
              </a:rPr>
              <a:t> View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257F8E4-4911-C468-3FC3-F45DE7D8BCA8}"/>
              </a:ext>
            </a:extLst>
          </p:cNvPr>
          <p:cNvSpPr txBox="1"/>
          <p:nvPr/>
        </p:nvSpPr>
        <p:spPr>
          <a:xfrm>
            <a:off x="1959952" y="5092211"/>
            <a:ext cx="31652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 sz="1800"/>
              <a:t>Display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summary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of</a:t>
            </a:r>
            <a:r>
              <a:rPr lang="de-DE" sz="1800">
                <a:cs typeface="Arial"/>
              </a:rPr>
              <a:t> relevant </a:t>
            </a:r>
            <a:r>
              <a:rPr lang="de-DE" sz="1800" err="1">
                <a:cs typeface="Arial"/>
              </a:rPr>
              <a:t>value</a:t>
            </a:r>
            <a:endParaRPr lang="de-DE" sz="180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05412-87B3-C67A-2A62-9FE2CBCDB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21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6CECD-3032-CB0D-6CD4-2CCBEFB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Interface | </a:t>
            </a:r>
            <a:r>
              <a:rPr lang="de-DE" sz="3200"/>
              <a:t>State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43F93F7-D13A-1BA0-E097-49016C45F513}"/>
              </a:ext>
            </a:extLst>
          </p:cNvPr>
          <p:cNvSpPr txBox="1"/>
          <p:nvPr/>
        </p:nvSpPr>
        <p:spPr>
          <a:xfrm>
            <a:off x="904875" y="2161442"/>
            <a:ext cx="61179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>
                <a:cs typeface="Arial"/>
              </a:rPr>
              <a:t>Reading </a:t>
            </a:r>
            <a:r>
              <a:rPr lang="de-DE" sz="1800" err="1">
                <a:cs typeface="Arial"/>
              </a:rPr>
              <a:t>from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the</a:t>
            </a:r>
            <a:r>
              <a:rPr lang="de-DE" sz="1800">
                <a:cs typeface="Arial"/>
              </a:rPr>
              <a:t> </a:t>
            </a:r>
            <a:r>
              <a:rPr lang="de-DE" sz="1800" err="1">
                <a:cs typeface="Arial"/>
              </a:rPr>
              <a:t>binary</a:t>
            </a:r>
            <a:r>
              <a:rPr lang="de-DE" sz="1800">
                <a:cs typeface="Arial"/>
              </a:rPr>
              <a:t> </a:t>
            </a:r>
            <a:r>
              <a:rPr lang="de-DE" sz="1800" b="1" err="1">
                <a:cs typeface="Arial"/>
              </a:rPr>
              <a:t>results</a:t>
            </a:r>
            <a:r>
              <a:rPr lang="de-DE" sz="1800" b="1">
                <a:cs typeface="Arial"/>
              </a:rPr>
              <a:t> </a:t>
            </a:r>
            <a:r>
              <a:rPr lang="de-DE" sz="1800" b="1" err="1">
                <a:cs typeface="Arial"/>
              </a:rPr>
              <a:t>of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the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model</a:t>
            </a:r>
            <a:r>
              <a:rPr lang="de-DE" sz="1800">
                <a:cs typeface="Arial"/>
              </a:rPr>
              <a:t> </a:t>
            </a:r>
            <a:r>
              <a:rPr lang="de-DE" sz="1800" b="1" err="1">
                <a:cs typeface="Arial"/>
              </a:rPr>
              <a:t>prediction</a:t>
            </a:r>
            <a:r>
              <a:rPr lang="de-DE" sz="1800" b="1">
                <a:cs typeface="Arial"/>
              </a:rPr>
              <a:t> 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2A33C07-813A-3C23-C789-A866E6AAD618}"/>
              </a:ext>
            </a:extLst>
          </p:cNvPr>
          <p:cNvSpPr txBox="1"/>
          <p:nvPr/>
        </p:nvSpPr>
        <p:spPr>
          <a:xfrm>
            <a:off x="904874" y="3022355"/>
            <a:ext cx="55171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err="1">
                <a:cs typeface="Arial"/>
              </a:rPr>
              <a:t>Two</a:t>
            </a:r>
            <a:r>
              <a:rPr lang="de-DE" sz="1800">
                <a:cs typeface="Arial"/>
              </a:rPr>
              <a:t> States:</a:t>
            </a:r>
            <a:endParaRPr lang="de-DE" sz="1800"/>
          </a:p>
          <a:p>
            <a:endParaRPr lang="de-DE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C4109D-53A1-669A-2579-D863FEA7BE67}"/>
              </a:ext>
            </a:extLst>
          </p:cNvPr>
          <p:cNvSpPr txBox="1"/>
          <p:nvPr/>
        </p:nvSpPr>
        <p:spPr>
          <a:xfrm>
            <a:off x="1388452" y="3670788"/>
            <a:ext cx="3132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>
                <a:cs typeface="Arial"/>
              </a:rPr>
              <a:t>High MWL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0CFC59-E3D2-0AC0-6B1E-A641ADB99C22}"/>
              </a:ext>
            </a:extLst>
          </p:cNvPr>
          <p:cNvSpPr txBox="1"/>
          <p:nvPr/>
        </p:nvSpPr>
        <p:spPr>
          <a:xfrm>
            <a:off x="1425087" y="4689231"/>
            <a:ext cx="324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>
                <a:cs typeface="Arial"/>
              </a:rPr>
              <a:t>Low MWL 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ACDDD9-0A1B-28B8-B3C2-AF1AE1A757A1}"/>
              </a:ext>
            </a:extLst>
          </p:cNvPr>
          <p:cNvSpPr txBox="1"/>
          <p:nvPr/>
        </p:nvSpPr>
        <p:spPr>
          <a:xfrm>
            <a:off x="1978269" y="5242414"/>
            <a:ext cx="3527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 sz="1800" b="1" err="1">
                <a:cs typeface="Arial"/>
              </a:rPr>
              <a:t>Everything</a:t>
            </a:r>
            <a:r>
              <a:rPr lang="de-DE" sz="1800" b="1">
                <a:cs typeface="Arial"/>
              </a:rPr>
              <a:t> </a:t>
            </a:r>
            <a:r>
              <a:rPr lang="de-DE" sz="1800" b="1" err="1">
                <a:cs typeface="Arial"/>
              </a:rPr>
              <a:t>is</a:t>
            </a:r>
            <a:r>
              <a:rPr lang="de-DE" sz="1800" b="1">
                <a:cs typeface="Arial"/>
              </a:rPr>
              <a:t> </a:t>
            </a:r>
            <a:r>
              <a:rPr lang="de-DE" sz="1800" b="1" err="1">
                <a:cs typeface="Arial"/>
              </a:rPr>
              <a:t>fine</a:t>
            </a:r>
            <a:endParaRPr lang="de-DE" sz="1800" b="1">
              <a:cs typeface="Arial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BF96B9C-16FD-A55E-95F9-17F26704617F}"/>
              </a:ext>
            </a:extLst>
          </p:cNvPr>
          <p:cNvGrpSpPr/>
          <p:nvPr/>
        </p:nvGrpSpPr>
        <p:grpSpPr>
          <a:xfrm>
            <a:off x="1901335" y="3802781"/>
            <a:ext cx="8079399" cy="1890132"/>
            <a:chOff x="1901335" y="3802781"/>
            <a:chExt cx="8079399" cy="1890132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24ABE7A-9781-965A-1D06-44FEED900E20}"/>
                </a:ext>
              </a:extLst>
            </p:cNvPr>
            <p:cNvSpPr txBox="1"/>
            <p:nvPr/>
          </p:nvSpPr>
          <p:spPr>
            <a:xfrm>
              <a:off x="1901335" y="4132384"/>
              <a:ext cx="370742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Wingdings"/>
                <a:buChar char="Ø"/>
              </a:pPr>
              <a:r>
                <a:rPr lang="de-DE" sz="1800" b="1" err="1">
                  <a:cs typeface="Arial"/>
                </a:rPr>
                <a:t>Suggest</a:t>
              </a:r>
              <a:r>
                <a:rPr lang="de-DE" sz="1800" b="1">
                  <a:cs typeface="Arial"/>
                </a:rPr>
                <a:t> </a:t>
              </a:r>
              <a:r>
                <a:rPr lang="de-DE" sz="1800" b="1" err="1">
                  <a:cs typeface="Arial"/>
                </a:rPr>
                <a:t>to</a:t>
              </a:r>
              <a:r>
                <a:rPr lang="de-DE" sz="1800" b="1">
                  <a:cs typeface="Arial"/>
                </a:rPr>
                <a:t> turn on </a:t>
              </a:r>
              <a:r>
                <a:rPr lang="de-DE" sz="1800" b="1" err="1">
                  <a:cs typeface="Arial"/>
                </a:rPr>
                <a:t>autopilot</a:t>
              </a:r>
              <a:endParaRPr lang="de-DE" sz="1800" b="1">
                <a:cs typeface="Arial"/>
              </a:endParaRPr>
            </a:p>
          </p:txBody>
        </p:sp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43B2F0AD-F9D8-C062-5923-3E12EB3A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7534" y="3802781"/>
              <a:ext cx="2743200" cy="18901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46BE3-25EC-C27C-DB99-D130F790DF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71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EG (electroencephalogram) - Mayo Clinic">
            <a:extLst>
              <a:ext uri="{FF2B5EF4-FFF2-40B4-BE49-F238E27FC236}">
                <a16:creationId xmlns:a16="http://schemas.microsoft.com/office/drawing/2014/main" id="{2FFAF40B-373B-011F-79FC-403EB2D72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2"/>
          <a:stretch/>
        </p:blipFill>
        <p:spPr bwMode="auto">
          <a:xfrm>
            <a:off x="469207" y="2251587"/>
            <a:ext cx="2610747" cy="175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B4AA8-2D96-F149-CA7E-5CCB3268C33B}"/>
              </a:ext>
            </a:extLst>
          </p:cNvPr>
          <p:cNvSpPr/>
          <p:nvPr/>
        </p:nvSpPr>
        <p:spPr>
          <a:xfrm>
            <a:off x="4228434" y="2340076"/>
            <a:ext cx="2718619" cy="1582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Cognitive Workload ? </a:t>
            </a:r>
          </a:p>
          <a:p>
            <a:pPr algn="ctr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?</a:t>
            </a:r>
          </a:p>
          <a:p>
            <a:pPr algn="ctr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?</a:t>
            </a:r>
          </a:p>
        </p:txBody>
      </p:sp>
      <p:pic>
        <p:nvPicPr>
          <p:cNvPr id="1030" name="Picture 6" descr="Delivery with Autonomous Vehicles and Robots - IEEE Innovation at Work">
            <a:extLst>
              <a:ext uri="{FF2B5EF4-FFF2-40B4-BE49-F238E27FC236}">
                <a16:creationId xmlns:a16="http://schemas.microsoft.com/office/drawing/2014/main" id="{E7C6449E-20AE-5C5C-FC4B-295402CB6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0" y="2068131"/>
            <a:ext cx="3403016" cy="21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B0C93-4C2E-B6A6-1AAB-C56C69DB5EE4}"/>
              </a:ext>
            </a:extLst>
          </p:cNvPr>
          <p:cNvCxnSpPr>
            <a:cxnSpLocks/>
            <a:stCxn id="1028" idx="3"/>
          </p:cNvCxnSpPr>
          <p:nvPr/>
        </p:nvCxnSpPr>
        <p:spPr>
          <a:xfrm flipV="1">
            <a:off x="3079954" y="3131574"/>
            <a:ext cx="10990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36A8BD-D445-49E8-699D-432DDF97205C}"/>
              </a:ext>
            </a:extLst>
          </p:cNvPr>
          <p:cNvCxnSpPr/>
          <p:nvPr/>
        </p:nvCxnSpPr>
        <p:spPr>
          <a:xfrm flipV="1">
            <a:off x="6947053" y="3136486"/>
            <a:ext cx="10990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DA3808-5BD0-28C2-DA31-3C238DD4F739}"/>
              </a:ext>
            </a:extLst>
          </p:cNvPr>
          <p:cNvSpPr txBox="1"/>
          <p:nvPr/>
        </p:nvSpPr>
        <p:spPr>
          <a:xfrm>
            <a:off x="1032386" y="4195016"/>
            <a:ext cx="2047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Measure MWL/CWL using EEG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C8170-5B09-7FD2-04E4-7098EBFD6B9B}"/>
              </a:ext>
            </a:extLst>
          </p:cNvPr>
          <p:cNvSpPr txBox="1"/>
          <p:nvPr/>
        </p:nvSpPr>
        <p:spPr>
          <a:xfrm>
            <a:off x="2539743" y="42048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22B89-9293-87AC-78E7-EC5C22C4EEAC}"/>
              </a:ext>
            </a:extLst>
          </p:cNvPr>
          <p:cNvSpPr txBox="1"/>
          <p:nvPr/>
        </p:nvSpPr>
        <p:spPr>
          <a:xfrm>
            <a:off x="8313235" y="4349867"/>
            <a:ext cx="28687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Transfer control between Driver and Vehicle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289BE79-B73D-10C9-0DA5-56501C685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34259"/>
            <a:ext cx="10515600" cy="64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</a:p>
        </p:txBody>
      </p:sp>
      <p:pic>
        <p:nvPicPr>
          <p:cNvPr id="1032" name="Picture 8" descr="Idea Management: Definition &amp; Best Practices From Product Managers">
            <a:extLst>
              <a:ext uri="{FF2B5EF4-FFF2-40B4-BE49-F238E27FC236}">
                <a16:creationId xmlns:a16="http://schemas.microsoft.com/office/drawing/2014/main" id="{8515DDE3-1D0F-ED34-B092-399D0390D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48" y="400372"/>
            <a:ext cx="975697" cy="9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53A1E5-E6CF-87B1-C189-9AF923325C4B}"/>
              </a:ext>
            </a:extLst>
          </p:cNvPr>
          <p:cNvSpPr/>
          <p:nvPr/>
        </p:nvSpPr>
        <p:spPr>
          <a:xfrm>
            <a:off x="373626" y="265471"/>
            <a:ext cx="11454580" cy="6192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4F5B2-7786-4FE3-52C1-4A6B02922A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9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8E27E-3C34-6162-5B33-79023649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Interface | </a:t>
            </a:r>
            <a:r>
              <a:rPr lang="de-DE" sz="3200"/>
              <a:t>State Change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C87925E-E419-B9E5-502A-918A6FF4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16" y="2339120"/>
            <a:ext cx="561975" cy="714375"/>
          </a:xfrm>
          <a:prstGeom prst="rect">
            <a:avLst/>
          </a:prstGeom>
        </p:spPr>
      </p:pic>
      <p:pic>
        <p:nvPicPr>
          <p:cNvPr id="5" name="Grafik 5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0DC4EDA3-22AE-79F1-CF2A-B0B42FFC5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16" y="3592024"/>
            <a:ext cx="561975" cy="714375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E0811B5E-FA54-DEB6-2F59-382722068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13" y="5051913"/>
            <a:ext cx="476250" cy="4762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C9DCCCF-3026-C469-73DA-9434A390262E}"/>
              </a:ext>
            </a:extLst>
          </p:cNvPr>
          <p:cNvSpPr txBox="1"/>
          <p:nvPr/>
        </p:nvSpPr>
        <p:spPr>
          <a:xfrm>
            <a:off x="2740268" y="2509471"/>
            <a:ext cx="3593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 b="1" err="1">
                <a:cs typeface="Arial"/>
              </a:rPr>
              <a:t>Falling</a:t>
            </a:r>
            <a:endParaRPr lang="de-DE" sz="1800" b="1">
              <a:cs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54DAC4-DD5B-27FA-CBBE-4B18B53A76AA}"/>
              </a:ext>
            </a:extLst>
          </p:cNvPr>
          <p:cNvSpPr txBox="1"/>
          <p:nvPr/>
        </p:nvSpPr>
        <p:spPr>
          <a:xfrm>
            <a:off x="2784228" y="3817603"/>
            <a:ext cx="3593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 b="1" err="1">
                <a:cs typeface="Arial"/>
              </a:rPr>
              <a:t>Rising</a:t>
            </a:r>
            <a:endParaRPr lang="de-DE" sz="1800" b="1">
              <a:cs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41B2D10-AA52-997A-93CD-28CC432D51A6}"/>
              </a:ext>
            </a:extLst>
          </p:cNvPr>
          <p:cNvSpPr txBox="1"/>
          <p:nvPr/>
        </p:nvSpPr>
        <p:spPr>
          <a:xfrm>
            <a:off x="2740266" y="5051604"/>
            <a:ext cx="3593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 b="1" err="1">
                <a:cs typeface="Arial"/>
              </a:rPr>
              <a:t>No</a:t>
            </a:r>
            <a:r>
              <a:rPr lang="de-DE" sz="1800" b="1">
                <a:cs typeface="Arial"/>
              </a:rPr>
              <a:t> Change</a:t>
            </a:r>
            <a:endParaRPr lang="de-DE" sz="1800" b="1" err="1">
              <a:cs typeface="Arial"/>
            </a:endParaRPr>
          </a:p>
        </p:txBody>
      </p:sp>
      <p:pic>
        <p:nvPicPr>
          <p:cNvPr id="10" name="Grafik 10" descr="Ein Bild, das Text enthält.&#10;&#10;Beschreibung automatisch generiert.">
            <a:extLst>
              <a:ext uri="{FF2B5EF4-FFF2-40B4-BE49-F238E27FC236}">
                <a16:creationId xmlns:a16="http://schemas.microsoft.com/office/drawing/2014/main" id="{16CC171E-55E4-05B5-6A32-EAA613A6E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861" y="1711503"/>
            <a:ext cx="3234105" cy="270230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6BAFCB0-BF10-265C-34EA-1E8DEA7045BD}"/>
              </a:ext>
            </a:extLst>
          </p:cNvPr>
          <p:cNvSpPr txBox="1"/>
          <p:nvPr/>
        </p:nvSpPr>
        <p:spPr>
          <a:xfrm>
            <a:off x="6821364" y="4777153"/>
            <a:ext cx="40774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 b="1" err="1">
                <a:cs typeface="Arial"/>
              </a:rPr>
              <a:t>Compare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previous</a:t>
            </a:r>
            <a:r>
              <a:rPr lang="de-DE" sz="1800">
                <a:cs typeface="Arial"/>
              </a:rPr>
              <a:t> and </a:t>
            </a:r>
            <a:r>
              <a:rPr lang="de-DE" sz="1800" err="1">
                <a:cs typeface="Arial"/>
              </a:rPr>
              <a:t>current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state</a:t>
            </a:r>
            <a:endParaRPr lang="de-DE" sz="18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4A52B44-2087-95B2-C295-2959DED45747}"/>
              </a:ext>
            </a:extLst>
          </p:cNvPr>
          <p:cNvSpPr txBox="1"/>
          <p:nvPr/>
        </p:nvSpPr>
        <p:spPr>
          <a:xfrm>
            <a:off x="7491778" y="5158153"/>
            <a:ext cx="3220182" cy="3736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de-DE" sz="1800">
                <a:cs typeface="Arial"/>
              </a:rPr>
              <a:t>State </a:t>
            </a:r>
            <a:r>
              <a:rPr lang="de-DE" sz="1800" b="1" err="1">
                <a:cs typeface="Arial"/>
              </a:rPr>
              <a:t>change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value</a:t>
            </a:r>
            <a:endParaRPr lang="de-DE" sz="180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00CCE-6D3F-B772-205F-063E02CC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41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AE6A8-4C9D-D707-2E5C-815367E5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Interface | </a:t>
            </a:r>
            <a:r>
              <a:rPr lang="de-DE" sz="3200" err="1"/>
              <a:t>Suggest</a:t>
            </a:r>
            <a:r>
              <a:rPr lang="de-DE" sz="3200"/>
              <a:t> Autopilot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227685D7-EF55-7C86-2F95-C4E48B9F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65" y="4683732"/>
            <a:ext cx="1045553" cy="1344492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E73B67AE-303A-BA05-32BD-CC7D987A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68" y="2714625"/>
            <a:ext cx="1179635" cy="117963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0D58CA-42B6-8DCC-5289-376654E0DA26}"/>
              </a:ext>
            </a:extLst>
          </p:cNvPr>
          <p:cNvSpPr txBox="1"/>
          <p:nvPr/>
        </p:nvSpPr>
        <p:spPr>
          <a:xfrm>
            <a:off x="3253153" y="2960076"/>
            <a:ext cx="58139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/>
              <a:t>Play </a:t>
            </a:r>
            <a:r>
              <a:rPr lang="de-DE" sz="1800" b="1" err="1"/>
              <a:t>repeating</a:t>
            </a:r>
            <a:r>
              <a:rPr lang="de-DE" sz="1800" b="1"/>
              <a:t> </a:t>
            </a:r>
            <a:r>
              <a:rPr lang="de-DE" sz="1800" b="1" err="1"/>
              <a:t>beep</a:t>
            </a:r>
            <a:r>
              <a:rPr lang="de-DE" sz="1800" b="1"/>
              <a:t> </a:t>
            </a:r>
            <a:r>
              <a:rPr lang="de-DE" sz="1800" b="1" err="1"/>
              <a:t>sound</a:t>
            </a:r>
            <a:r>
              <a:rPr lang="de-DE" sz="1800"/>
              <a:t> </a:t>
            </a:r>
            <a:r>
              <a:rPr lang="de-DE" sz="1800" err="1"/>
              <a:t>when</a:t>
            </a:r>
            <a:r>
              <a:rPr lang="de-DE" sz="1800"/>
              <a:t> in a high </a:t>
            </a:r>
            <a:r>
              <a:rPr lang="de-DE" sz="1800" err="1"/>
              <a:t>state</a:t>
            </a:r>
            <a:r>
              <a:rPr lang="de-DE" sz="1800"/>
              <a:t> </a:t>
            </a:r>
            <a:r>
              <a:rPr lang="de-DE" sz="1800" err="1"/>
              <a:t>of</a:t>
            </a:r>
            <a:r>
              <a:rPr lang="de-DE" sz="1800"/>
              <a:t> MWL 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BBFB7F-E281-3DBC-D05F-25FBD9CA839B}"/>
              </a:ext>
            </a:extLst>
          </p:cNvPr>
          <p:cNvSpPr txBox="1"/>
          <p:nvPr/>
        </p:nvSpPr>
        <p:spPr>
          <a:xfrm>
            <a:off x="1417760" y="1622914"/>
            <a:ext cx="50665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err="1"/>
              <a:t>Suggest</a:t>
            </a:r>
            <a:r>
              <a:rPr lang="de-DE" sz="2400" b="1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use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err="1"/>
              <a:t>autopilot</a:t>
            </a:r>
            <a:endParaRPr lang="de-DE" sz="24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21BA5A-9620-2CC7-765A-4DF05A92CB0A}"/>
              </a:ext>
            </a:extLst>
          </p:cNvPr>
          <p:cNvSpPr txBox="1"/>
          <p:nvPr/>
        </p:nvSpPr>
        <p:spPr>
          <a:xfrm>
            <a:off x="7158401" y="1648556"/>
            <a:ext cx="21541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/>
              <a:t>Audio Signal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194452-1DD7-D777-0B67-F2B31CD71E46}"/>
              </a:ext>
            </a:extLst>
          </p:cNvPr>
          <p:cNvSpPr txBox="1"/>
          <p:nvPr/>
        </p:nvSpPr>
        <p:spPr>
          <a:xfrm>
            <a:off x="3388702" y="5026268"/>
            <a:ext cx="45170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/>
              <a:t>Play </a:t>
            </a:r>
            <a:r>
              <a:rPr lang="de-DE" sz="1800" b="1" err="1"/>
              <a:t>longer</a:t>
            </a:r>
            <a:r>
              <a:rPr lang="de-DE" sz="1800"/>
              <a:t> </a:t>
            </a:r>
            <a:r>
              <a:rPr lang="de-DE" sz="1800" err="1"/>
              <a:t>beep</a:t>
            </a:r>
            <a:r>
              <a:rPr lang="de-DE" sz="1800"/>
              <a:t> </a:t>
            </a:r>
            <a:r>
              <a:rPr lang="de-DE" sz="1800" err="1"/>
              <a:t>sound</a:t>
            </a:r>
            <a:r>
              <a:rPr lang="de-DE" sz="1800"/>
              <a:t> </a:t>
            </a:r>
            <a:r>
              <a:rPr lang="de-DE" sz="1800" err="1"/>
              <a:t>when</a:t>
            </a:r>
            <a:r>
              <a:rPr lang="de-DE" sz="1800"/>
              <a:t> </a:t>
            </a:r>
            <a:r>
              <a:rPr lang="de-DE" sz="1800" err="1"/>
              <a:t>level</a:t>
            </a:r>
            <a:r>
              <a:rPr lang="de-DE" sz="1800"/>
              <a:t> </a:t>
            </a:r>
            <a:r>
              <a:rPr lang="de-DE" sz="1800" err="1"/>
              <a:t>is</a:t>
            </a:r>
            <a:r>
              <a:rPr lang="de-DE" sz="1800"/>
              <a:t> </a:t>
            </a:r>
            <a:r>
              <a:rPr lang="de-DE" sz="1800" b="1" err="1"/>
              <a:t>falling</a:t>
            </a:r>
            <a:r>
              <a:rPr lang="de-DE" sz="1800"/>
              <a:t> </a:t>
            </a:r>
            <a:r>
              <a:rPr lang="de-DE" sz="1800" err="1"/>
              <a:t>again</a:t>
            </a:r>
            <a:endParaRPr lang="de-DE" sz="180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67C74A2-FE80-EACC-EFFE-E98E6EB5153E}"/>
              </a:ext>
            </a:extLst>
          </p:cNvPr>
          <p:cNvSpPr/>
          <p:nvPr/>
        </p:nvSpPr>
        <p:spPr>
          <a:xfrm>
            <a:off x="5958487" y="1626049"/>
            <a:ext cx="981807" cy="483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515ACF-ABCB-61ED-2BE6-38B3A10B6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0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EAB2B-98F3-F265-A0CA-B723244D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/>
              <a:t>Interface</a:t>
            </a:r>
            <a:r>
              <a:rPr lang="de-DE"/>
              <a:t> | </a:t>
            </a:r>
            <a:r>
              <a:rPr lang="de-DE" sz="3200"/>
              <a:t>Activate Autopilot</a:t>
            </a: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E2FB870-C033-2406-405D-9BF4D547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5356608"/>
            <a:ext cx="4259873" cy="51895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7CE46B-A752-7D2F-0EB2-878C4B0A43B8}"/>
              </a:ext>
            </a:extLst>
          </p:cNvPr>
          <p:cNvSpPr txBox="1"/>
          <p:nvPr/>
        </p:nvSpPr>
        <p:spPr>
          <a:xfrm>
            <a:off x="857248" y="1883018"/>
            <a:ext cx="5682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err="1">
                <a:cs typeface="Arial"/>
              </a:rPr>
              <a:t>Enable</a:t>
            </a:r>
            <a:r>
              <a:rPr lang="de-DE" sz="2400" b="1">
                <a:cs typeface="Arial"/>
              </a:rPr>
              <a:t> </a:t>
            </a:r>
            <a:r>
              <a:rPr lang="de-DE" sz="2400" b="1" err="1">
                <a:cs typeface="Arial"/>
              </a:rPr>
              <a:t>driver</a:t>
            </a:r>
            <a:r>
              <a:rPr lang="de-DE" sz="2400" b="1">
                <a:cs typeface="Arial"/>
              </a:rPr>
              <a:t> </a:t>
            </a:r>
            <a:r>
              <a:rPr lang="de-DE" sz="2400" b="1" err="1">
                <a:cs typeface="Arial"/>
              </a:rPr>
              <a:t>to</a:t>
            </a:r>
            <a:r>
              <a:rPr lang="de-DE" sz="2400" b="1">
                <a:cs typeface="Arial"/>
              </a:rPr>
              <a:t> </a:t>
            </a:r>
            <a:r>
              <a:rPr lang="de-DE" sz="2400" b="1" err="1">
                <a:cs typeface="Arial"/>
              </a:rPr>
              <a:t>comfortably</a:t>
            </a:r>
            <a:r>
              <a:rPr lang="de-DE" sz="2400" b="1">
                <a:cs typeface="Arial"/>
              </a:rPr>
              <a:t> </a:t>
            </a:r>
            <a:r>
              <a:rPr lang="de-DE" sz="2400" b="1" err="1">
                <a:cs typeface="Arial"/>
              </a:rPr>
              <a:t>activate</a:t>
            </a:r>
            <a:r>
              <a:rPr lang="de-DE" sz="2400" b="1">
                <a:cs typeface="Arial"/>
              </a:rPr>
              <a:t> </a:t>
            </a:r>
            <a:r>
              <a:rPr lang="de-DE" sz="2400" b="1" err="1">
                <a:cs typeface="Arial"/>
              </a:rPr>
              <a:t>autopilot</a:t>
            </a:r>
            <a:endParaRPr lang="de-DE" sz="2400" b="1">
              <a:cs typeface="Arial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15776E0-F482-127D-4687-ADC981CAD9CD}"/>
              </a:ext>
            </a:extLst>
          </p:cNvPr>
          <p:cNvGrpSpPr/>
          <p:nvPr/>
        </p:nvGrpSpPr>
        <p:grpSpPr>
          <a:xfrm>
            <a:off x="1263895" y="1691055"/>
            <a:ext cx="9127147" cy="2743200"/>
            <a:chOff x="1263895" y="1691055"/>
            <a:chExt cx="9127147" cy="2743200"/>
          </a:xfrm>
        </p:grpSpPr>
        <p:pic>
          <p:nvPicPr>
            <p:cNvPr id="8" name="Grafik 8" descr="Ein Bild, das Boden, drinnen, Systemsteuerung enthält.&#10;&#10;Beschreibung automatisch generiert.">
              <a:extLst>
                <a:ext uri="{FF2B5EF4-FFF2-40B4-BE49-F238E27FC236}">
                  <a16:creationId xmlns:a16="http://schemas.microsoft.com/office/drawing/2014/main" id="{8B2EF7BD-B574-FF9A-03D6-62C6B8F27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7842" y="1691055"/>
              <a:ext cx="2743200" cy="27432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303BF17-8DC9-257F-1FDD-AB037182428C}"/>
                </a:ext>
              </a:extLst>
            </p:cNvPr>
            <p:cNvSpPr txBox="1"/>
            <p:nvPr/>
          </p:nvSpPr>
          <p:spPr>
            <a:xfrm>
              <a:off x="1263895" y="3245827"/>
              <a:ext cx="298572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de-DE" sz="1800" err="1">
                  <a:cs typeface="Arial"/>
                </a:rPr>
                <a:t>Utilize</a:t>
              </a:r>
              <a:r>
                <a:rPr lang="de-DE" sz="1800">
                  <a:cs typeface="Arial"/>
                </a:rPr>
                <a:t> </a:t>
              </a:r>
              <a:r>
                <a:rPr lang="de-DE" sz="1800" err="1">
                  <a:cs typeface="Arial"/>
                </a:rPr>
                <a:t>steering</a:t>
              </a:r>
              <a:r>
                <a:rPr lang="de-DE" sz="1800">
                  <a:cs typeface="Arial"/>
                </a:rPr>
                <a:t> </a:t>
              </a:r>
              <a:r>
                <a:rPr lang="de-DE" sz="1800" err="1">
                  <a:cs typeface="Arial"/>
                </a:rPr>
                <a:t>wheel</a:t>
              </a:r>
              <a:endParaRPr lang="de-DE" sz="18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F24F65A-AEEC-A67C-4DDA-AD32F4756F99}"/>
              </a:ext>
            </a:extLst>
          </p:cNvPr>
          <p:cNvGrpSpPr/>
          <p:nvPr/>
        </p:nvGrpSpPr>
        <p:grpSpPr>
          <a:xfrm>
            <a:off x="1263893" y="3868614"/>
            <a:ext cx="8959528" cy="1357853"/>
            <a:chOff x="1263893" y="3868614"/>
            <a:chExt cx="8959528" cy="1357853"/>
          </a:xfrm>
        </p:grpSpPr>
        <p:pic>
          <p:nvPicPr>
            <p:cNvPr id="4" name="Grafik 4">
              <a:extLst>
                <a:ext uri="{FF2B5EF4-FFF2-40B4-BE49-F238E27FC236}">
                  <a16:creationId xmlns:a16="http://schemas.microsoft.com/office/drawing/2014/main" id="{F63CE2E8-6CF7-7772-B9B7-D40442333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8396" y="4559717"/>
              <a:ext cx="2105025" cy="66675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A3BBCA9-E8C1-7F0E-6F0B-B2BF718BB845}"/>
                </a:ext>
              </a:extLst>
            </p:cNvPr>
            <p:cNvSpPr txBox="1"/>
            <p:nvPr/>
          </p:nvSpPr>
          <p:spPr>
            <a:xfrm>
              <a:off x="1263893" y="3868614"/>
              <a:ext cx="358652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de-DE" sz="1800">
                  <a:cs typeface="Arial"/>
                </a:rPr>
                <a:t>Edit </a:t>
              </a:r>
              <a:r>
                <a:rPr lang="de-DE" sz="1800" b="1" err="1">
                  <a:cs typeface="Arial"/>
                </a:rPr>
                <a:t>OpenDS</a:t>
              </a:r>
              <a:r>
                <a:rPr lang="de-DE" sz="1800">
                  <a:cs typeface="Arial"/>
                </a:rPr>
                <a:t> </a:t>
              </a:r>
              <a:r>
                <a:rPr lang="de-DE" sz="1800" err="1">
                  <a:cs typeface="Arial"/>
                </a:rPr>
                <a:t>task</a:t>
              </a:r>
              <a:r>
                <a:rPr lang="de-DE" sz="1800">
                  <a:cs typeface="Arial"/>
                </a:rPr>
                <a:t> </a:t>
              </a:r>
              <a:r>
                <a:rPr lang="de-DE" sz="1800" err="1">
                  <a:cs typeface="Arial"/>
                </a:rPr>
                <a:t>settings</a:t>
              </a:r>
              <a:endParaRPr lang="de-DE" sz="1800">
                <a:cs typeface="Arial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8E8B07F3-81F2-0AD4-82FF-A160476EE9B9}"/>
              </a:ext>
            </a:extLst>
          </p:cNvPr>
          <p:cNvSpPr txBox="1"/>
          <p:nvPr/>
        </p:nvSpPr>
        <p:spPr>
          <a:xfrm>
            <a:off x="1597270" y="4802798"/>
            <a:ext cx="4201989" cy="653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 sz="1800" err="1">
                <a:cs typeface="Arial"/>
              </a:rPr>
              <a:t>Assign</a:t>
            </a:r>
            <a:r>
              <a:rPr lang="de-DE" sz="1800">
                <a:cs typeface="Arial"/>
              </a:rPr>
              <a:t> </a:t>
            </a:r>
            <a:r>
              <a:rPr lang="de-DE" sz="1800" b="1">
                <a:cs typeface="Arial"/>
              </a:rPr>
              <a:t>"auto-</a:t>
            </a:r>
            <a:r>
              <a:rPr lang="de-DE" sz="1800" b="1" err="1">
                <a:cs typeface="Arial"/>
              </a:rPr>
              <a:t>steer</a:t>
            </a:r>
            <a:r>
              <a:rPr lang="de-DE" sz="1800" b="1">
                <a:cs typeface="Arial"/>
              </a:rPr>
              <a:t>"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function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to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button</a:t>
            </a:r>
            <a:r>
              <a:rPr lang="de-DE" sz="1800">
                <a:cs typeface="Arial"/>
              </a:rPr>
              <a:t> on </a:t>
            </a:r>
            <a:r>
              <a:rPr lang="de-DE" sz="1800" err="1">
                <a:cs typeface="Arial"/>
              </a:rPr>
              <a:t>steering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wheel</a:t>
            </a:r>
            <a:endParaRPr lang="de-DE" sz="180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35D6D-314C-0919-1EAF-2A88C717A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1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4888A-BCC6-A443-F216-DFED8239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Interface | </a:t>
            </a:r>
            <a:r>
              <a:rPr lang="de-DE" sz="2800" err="1"/>
              <a:t>Conclusion</a:t>
            </a:r>
            <a:r>
              <a:rPr lang="de-DE" sz="2800"/>
              <a:t>/Outlook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087341-8DBC-6088-A7A0-70B18E298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Can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extended</a:t>
            </a:r>
            <a:r>
              <a:rPr lang="de-DE"/>
              <a:t> </a:t>
            </a:r>
            <a:r>
              <a:rPr lang="de-DE" err="1"/>
              <a:t>further</a:t>
            </a:r>
          </a:p>
          <a:p>
            <a:pPr lvl="1"/>
            <a:r>
              <a:rPr lang="de-DE" err="1"/>
              <a:t>Utilizing</a:t>
            </a:r>
            <a:r>
              <a:rPr lang="de-DE"/>
              <a:t> </a:t>
            </a:r>
            <a:r>
              <a:rPr lang="de-DE" err="1"/>
              <a:t>opends</a:t>
            </a:r>
            <a:r>
              <a:rPr lang="de-DE"/>
              <a:t> </a:t>
            </a:r>
            <a:r>
              <a:rPr lang="de-DE" err="1"/>
              <a:t>built</a:t>
            </a:r>
            <a:r>
              <a:rPr lang="de-DE"/>
              <a:t>-in </a:t>
            </a:r>
            <a:r>
              <a:rPr lang="de-DE" err="1"/>
              <a:t>settingscontroller</a:t>
            </a:r>
            <a:r>
              <a:rPr lang="de-DE"/>
              <a:t> </a:t>
            </a:r>
            <a:r>
              <a:rPr lang="de-DE" err="1"/>
              <a:t>component</a:t>
            </a:r>
            <a:endParaRPr lang="de-DE"/>
          </a:p>
          <a:p>
            <a:pPr lvl="2"/>
            <a:r>
              <a:rPr lang="de-DE" err="1"/>
              <a:t>Subscribe</a:t>
            </a:r>
            <a:r>
              <a:rPr lang="de-DE"/>
              <a:t>/publish via </a:t>
            </a:r>
            <a:r>
              <a:rPr lang="de-DE" err="1"/>
              <a:t>xml</a:t>
            </a:r>
            <a:r>
              <a:rPr lang="de-DE"/>
              <a:t> </a:t>
            </a:r>
            <a:r>
              <a:rPr lang="de-DE" err="1"/>
              <a:t>commands</a:t>
            </a:r>
            <a:r>
              <a:rPr lang="de-DE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EB8CE-CC4A-9873-E799-23E0B7ECCD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30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era lens">
            <a:extLst>
              <a:ext uri="{FF2B5EF4-FFF2-40B4-BE49-F238E27FC236}">
                <a16:creationId xmlns:a16="http://schemas.microsoft.com/office/drawing/2014/main" id="{68436578-816C-6EAA-9368-CACE81556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9" b="100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B5216-CD7F-91C6-0707-6F1FFC97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- Video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533BF6-ADCE-92AB-BCED-B3EAAF187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62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_20220912_163301">
            <a:hlinkClick r:id="" action="ppaction://media"/>
            <a:extLst>
              <a:ext uri="{FF2B5EF4-FFF2-40B4-BE49-F238E27FC236}">
                <a16:creationId xmlns:a16="http://schemas.microsoft.com/office/drawing/2014/main" id="{6FFFB2DC-6400-F0DF-218C-C44617A850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6D194-79B3-2D70-911E-D68B73C87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3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43535-328F-AF3A-2DCB-29338BB5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de-DE"/>
              <a:t>Results &amp; Future Work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22478E-5A6E-4E3D-DF76-D2C8CB976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de-DE" sz="2400"/>
              <a:t>Inter-session </a:t>
            </a:r>
            <a:r>
              <a:rPr lang="de-DE" sz="2400" err="1"/>
              <a:t>paradigm</a:t>
            </a:r>
            <a:r>
              <a:rPr lang="de-DE" sz="2400"/>
              <a:t> </a:t>
            </a:r>
            <a:r>
              <a:rPr lang="de-DE" sz="2400" err="1"/>
              <a:t>appears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be</a:t>
            </a:r>
            <a:r>
              <a:rPr lang="de-DE" sz="2400"/>
              <a:t> </a:t>
            </a:r>
            <a:r>
              <a:rPr lang="de-DE" sz="2400" err="1"/>
              <a:t>very</a:t>
            </a:r>
            <a:r>
              <a:rPr lang="de-DE" sz="2400"/>
              <a:t> </a:t>
            </a:r>
            <a:r>
              <a:rPr lang="de-DE" sz="2400" err="1"/>
              <a:t>difficult</a:t>
            </a:r>
          </a:p>
          <a:p>
            <a:pPr lvl="1"/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cannot</a:t>
            </a:r>
            <a:r>
              <a:rPr lang="de-DE"/>
              <a:t> </a:t>
            </a:r>
            <a:r>
              <a:rPr lang="de-DE" err="1"/>
              <a:t>reliably</a:t>
            </a:r>
            <a:r>
              <a:rPr lang="de-DE"/>
              <a:t> </a:t>
            </a:r>
            <a:r>
              <a:rPr lang="de-DE" err="1"/>
              <a:t>predict</a:t>
            </a:r>
            <a:r>
              <a:rPr lang="de-DE"/>
              <a:t> live EEG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historic</a:t>
            </a:r>
            <a:r>
              <a:rPr lang="de-DE"/>
              <a:t> </a:t>
            </a:r>
            <a:r>
              <a:rPr lang="de-DE" err="1"/>
              <a:t>data</a:t>
            </a:r>
          </a:p>
          <a:p>
            <a:r>
              <a:rPr lang="de-DE" sz="2400"/>
              <a:t>Cross-session </a:t>
            </a:r>
            <a:r>
              <a:rPr lang="de-DE" sz="2400" err="1"/>
              <a:t>paradigm</a:t>
            </a:r>
            <a:r>
              <a:rPr lang="de-DE" sz="2400"/>
              <a:t> </a:t>
            </a:r>
            <a:r>
              <a:rPr lang="de-DE" sz="2400" err="1"/>
              <a:t>has</a:t>
            </a:r>
            <a:r>
              <a:rPr lang="de-DE" sz="2400"/>
              <a:t> </a:t>
            </a:r>
            <a:r>
              <a:rPr lang="de-DE" sz="2400" err="1"/>
              <a:t>satisfactory</a:t>
            </a:r>
            <a:r>
              <a:rPr lang="de-DE" sz="2400"/>
              <a:t> </a:t>
            </a:r>
            <a:r>
              <a:rPr lang="de-DE" sz="2400" err="1"/>
              <a:t>performance</a:t>
            </a:r>
          </a:p>
          <a:p>
            <a:pPr lvl="1"/>
            <a:r>
              <a:rPr lang="de-DE"/>
              <a:t>The </a:t>
            </a:r>
            <a:r>
              <a:rPr lang="de-DE" err="1"/>
              <a:t>adequacy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experimental </a:t>
            </a:r>
            <a:r>
              <a:rPr lang="de-DE" err="1"/>
              <a:t>setting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confirmed</a:t>
            </a:r>
          </a:p>
          <a:p>
            <a:pPr lvl="1"/>
            <a:r>
              <a:rPr lang="de-DE"/>
              <a:t>The </a:t>
            </a:r>
            <a:r>
              <a:rPr lang="de-DE" err="1"/>
              <a:t>quality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(signal-</a:t>
            </a:r>
            <a:r>
              <a:rPr lang="de-DE" err="1"/>
              <a:t>to</a:t>
            </a:r>
            <a:r>
              <a:rPr lang="de-DE"/>
              <a:t>-</a:t>
            </a:r>
            <a:r>
              <a:rPr lang="de-DE" err="1"/>
              <a:t>noise</a:t>
            </a:r>
            <a:r>
              <a:rPr lang="de-DE"/>
              <a:t> </a:t>
            </a:r>
            <a:r>
              <a:rPr lang="de-DE" err="1"/>
              <a:t>ratio</a:t>
            </a:r>
            <a:r>
              <a:rPr lang="de-DE"/>
              <a:t>) </a:t>
            </a:r>
            <a:r>
              <a:rPr lang="de-DE" err="1"/>
              <a:t>appears</a:t>
            </a:r>
            <a:r>
              <a:rPr lang="de-DE"/>
              <a:t> 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decent</a:t>
            </a:r>
          </a:p>
          <a:p>
            <a:r>
              <a:rPr lang="de-DE" sz="2400"/>
              <a:t>Intra-</a:t>
            </a:r>
            <a:r>
              <a:rPr lang="de-DE" sz="2400" err="1"/>
              <a:t>subject</a:t>
            </a:r>
            <a:r>
              <a:rPr lang="de-DE" sz="2400"/>
              <a:t> </a:t>
            </a:r>
            <a:r>
              <a:rPr lang="de-DE" sz="2400" err="1"/>
              <a:t>paradigm</a:t>
            </a:r>
            <a:r>
              <a:rPr lang="de-DE" sz="2400"/>
              <a:t> perform </a:t>
            </a:r>
            <a:r>
              <a:rPr lang="de-DE" sz="2400" err="1"/>
              <a:t>suprisingly</a:t>
            </a:r>
            <a:r>
              <a:rPr lang="de-DE" sz="2400"/>
              <a:t> </a:t>
            </a:r>
            <a:r>
              <a:rPr lang="de-DE" sz="2400" err="1"/>
              <a:t>worse</a:t>
            </a:r>
            <a:r>
              <a:rPr lang="de-DE" sz="2400"/>
              <a:t> </a:t>
            </a:r>
            <a:r>
              <a:rPr lang="de-DE" sz="2400" err="1"/>
              <a:t>than</a:t>
            </a:r>
            <a:r>
              <a:rPr lang="de-DE" sz="2400"/>
              <a:t> </a:t>
            </a:r>
            <a:r>
              <a:rPr lang="de-DE" sz="2400" err="1"/>
              <a:t>cross-subject</a:t>
            </a:r>
          </a:p>
          <a:p>
            <a:pPr lvl="1"/>
            <a:r>
              <a:rPr lang="de-DE"/>
              <a:t>Most </a:t>
            </a:r>
            <a:r>
              <a:rPr lang="de-DE" err="1"/>
              <a:t>likely</a:t>
            </a:r>
            <a:r>
              <a:rPr lang="de-DE"/>
              <a:t>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data</a:t>
            </a:r>
          </a:p>
          <a:p>
            <a:r>
              <a:rPr lang="de-DE" sz="2400"/>
              <a:t>Can </a:t>
            </a:r>
            <a:r>
              <a:rPr lang="de-DE" sz="2400" err="1"/>
              <a:t>we</a:t>
            </a:r>
            <a:r>
              <a:rPr lang="de-DE" sz="2400"/>
              <a:t> </a:t>
            </a:r>
            <a:r>
              <a:rPr lang="de-DE" sz="2400" err="1"/>
              <a:t>replace</a:t>
            </a:r>
            <a:r>
              <a:rPr lang="de-DE" sz="2400"/>
              <a:t> traditional feature </a:t>
            </a:r>
            <a:r>
              <a:rPr lang="de-DE" sz="2400" err="1"/>
              <a:t>extraction</a:t>
            </a:r>
            <a:r>
              <a:rPr lang="de-DE" sz="2400"/>
              <a:t> </a:t>
            </a:r>
            <a:r>
              <a:rPr lang="de-DE" sz="2400" err="1"/>
              <a:t>approach</a:t>
            </a:r>
            <a:r>
              <a:rPr lang="de-DE" sz="2400"/>
              <a:t> </a:t>
            </a:r>
            <a:r>
              <a:rPr lang="de-DE" sz="2400" err="1"/>
              <a:t>with</a:t>
            </a:r>
            <a:r>
              <a:rPr lang="de-DE" sz="2400"/>
              <a:t> a CNN-AE?</a:t>
            </a:r>
          </a:p>
          <a:p>
            <a:pPr marL="571500" lvl="1" indent="0">
              <a:buNone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94BFA-A6CA-2C4C-E8BA-75F244F8F20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36</a:t>
            </a:fld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001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7200" kern="1200" spc="3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11086" y="3681702"/>
            <a:ext cx="2138234" cy="73498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5400"/>
              <a:t>Overview</a:t>
            </a:r>
            <a:endParaRPr lang="en-US" sz="5400"/>
          </a:p>
        </p:txBody>
      </p:sp>
      <p:sp>
        <p:nvSpPr>
          <p:cNvPr id="10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640080" y="2872899"/>
            <a:ext cx="4671622" cy="332066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200"/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200"/>
          </a:p>
          <a:p>
            <a:pPr marL="228600" indent="-228600">
              <a:buSzPts val="2800"/>
            </a:pPr>
            <a:r>
              <a:rPr lang="en-US" sz="2200"/>
              <a:t>Data Acquisition: How-To</a:t>
            </a:r>
          </a:p>
          <a:p>
            <a:pPr marL="228600" indent="-228600">
              <a:buSzPts val="2800"/>
            </a:pPr>
            <a:r>
              <a:rPr lang="en-US" sz="2200"/>
              <a:t>Data Evaluation: Questions &amp; Challenges</a:t>
            </a:r>
          </a:p>
          <a:p>
            <a:pPr marL="228600" indent="-228600">
              <a:buSzPts val="2800"/>
            </a:pPr>
            <a:r>
              <a:rPr lang="en-US" sz="2200"/>
              <a:t>Data Evaluation: </a:t>
            </a:r>
            <a:r>
              <a:rPr lang="en-US" sz="2200" err="1"/>
              <a:t>Satus</a:t>
            </a:r>
            <a:r>
              <a:rPr lang="en-US" sz="2200"/>
              <a:t>-Quo</a:t>
            </a:r>
          </a:p>
          <a:p>
            <a:pPr marL="228600" indent="-228600">
              <a:buSzPts val="2800"/>
            </a:pPr>
            <a:r>
              <a:rPr lang="en-US" sz="2200"/>
              <a:t>Classification Results</a:t>
            </a:r>
          </a:p>
          <a:p>
            <a:pPr marL="228600" indent="-228600">
              <a:spcBef>
                <a:spcPts val="1000"/>
              </a:spcBef>
              <a:buSzPts val="2800"/>
            </a:pPr>
            <a:r>
              <a:rPr lang="en-US" sz="2200"/>
              <a:t>Interface Design</a:t>
            </a:r>
          </a:p>
        </p:txBody>
      </p:sp>
      <p:pic>
        <p:nvPicPr>
          <p:cNvPr id="97" name="Picture 96" descr="People working on ideas">
            <a:extLst>
              <a:ext uri="{FF2B5EF4-FFF2-40B4-BE49-F238E27FC236}">
                <a16:creationId xmlns:a16="http://schemas.microsoft.com/office/drawing/2014/main" id="{695242B3-153F-B13E-527A-83A417793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4" r="21139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F63B4-56DB-9DE1-65D2-86A3FED2C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545495" y="326737"/>
            <a:ext cx="11036905" cy="718304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4800"/>
              <a:t>Data Acquisition: </a:t>
            </a:r>
            <a:r>
              <a:rPr lang="de-DE" sz="4800" err="1"/>
              <a:t>How-To</a:t>
            </a:r>
            <a:endParaRPr lang="de-DE" err="1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0" y="1854498"/>
            <a:ext cx="1431384" cy="12335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34214" y="1253318"/>
            <a:ext cx="482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Primary/Secondary task paradigm</a:t>
            </a:r>
          </a:p>
          <a:p>
            <a:endParaRPr lang="de-DE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ADA9C-29D3-7275-3FD5-394EA67E589B}"/>
              </a:ext>
            </a:extLst>
          </p:cNvPr>
          <p:cNvSpPr txBox="1"/>
          <p:nvPr/>
        </p:nvSpPr>
        <p:spPr>
          <a:xfrm>
            <a:off x="1454510" y="2882295"/>
            <a:ext cx="2813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driving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DE873E-FE4B-31A7-B089-744ADE409BF5}"/>
              </a:ext>
            </a:extLst>
          </p:cNvPr>
          <p:cNvSpPr txBox="1"/>
          <p:nvPr/>
        </p:nvSpPr>
        <p:spPr>
          <a:xfrm>
            <a:off x="1996081" y="2479635"/>
            <a:ext cx="2813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n-back 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06A18-A22F-B349-03FF-3F92FCDD0F7C}"/>
              </a:ext>
            </a:extLst>
          </p:cNvPr>
          <p:cNvSpPr txBox="1"/>
          <p:nvPr/>
        </p:nvSpPr>
        <p:spPr>
          <a:xfrm>
            <a:off x="5901072" y="1253318"/>
            <a:ext cx="6096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Auditive </a:t>
            </a:r>
            <a:r>
              <a:rPr lang="en-US" sz="1800">
                <a:latin typeface="Calibri"/>
                <a:cs typeface="Calibri"/>
              </a:rPr>
              <a:t>2-back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 as secondary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06E5B-551B-0165-E3E5-FE0FE4363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505" y="1854498"/>
            <a:ext cx="7577231" cy="1431744"/>
          </a:xfrm>
          <a:prstGeom prst="rect">
            <a:avLst/>
          </a:prstGeom>
        </p:spPr>
      </p:pic>
      <p:pic>
        <p:nvPicPr>
          <p:cNvPr id="15" name="Grafik 5">
            <a:extLst>
              <a:ext uri="{FF2B5EF4-FFF2-40B4-BE49-F238E27FC236}">
                <a16:creationId xmlns:a16="http://schemas.microsoft.com/office/drawing/2014/main" id="{72E85C9B-6102-FFFC-938C-F03AD0A02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83" y="4344277"/>
            <a:ext cx="7120755" cy="1996650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130C6362-E10E-AE79-AB18-4998ED63A67C}"/>
              </a:ext>
            </a:extLst>
          </p:cNvPr>
          <p:cNvSpPr txBox="1"/>
          <p:nvPr/>
        </p:nvSpPr>
        <p:spPr>
          <a:xfrm>
            <a:off x="2569083" y="3965299"/>
            <a:ext cx="77290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4 different recording scenarios:</a:t>
            </a:r>
            <a:r>
              <a:rPr lang="en-US" sz="1600">
                <a:latin typeface="Calibri"/>
                <a:cs typeface="Calibri"/>
              </a:rPr>
              <a:t> 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defRPr/>
            </a:pPr>
            <a:r>
              <a:rPr lang="en-US" sz="1600">
                <a:latin typeface="Calibri"/>
                <a:cs typeface="Calibri"/>
              </a:rPr>
              <a:t>           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idle</a:t>
            </a:r>
            <a:r>
              <a:rPr lang="en-US" sz="1600">
                <a:latin typeface="Calibri"/>
                <a:cs typeface="Calibri"/>
              </a:rPr>
              <a:t>                                 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n-back</a:t>
            </a:r>
            <a:r>
              <a:rPr lang="en-US" sz="1600">
                <a:latin typeface="Calibri"/>
                <a:cs typeface="Calibri"/>
              </a:rPr>
              <a:t>                         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 driving</a:t>
            </a:r>
            <a:r>
              <a:rPr lang="en-US" sz="1600">
                <a:latin typeface="Calibri"/>
                <a:cs typeface="Calibri"/>
              </a:rPr>
              <a:t>                   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driving &amp; n-back</a:t>
            </a:r>
            <a:endParaRPr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E007E-97F0-EEE7-E864-3E4F4F4E2F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91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0" grpId="0"/>
      <p:bldP spid="21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645064" y="1463040"/>
            <a:ext cx="3903349" cy="2690949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buSzPts val="4400"/>
            </a:pPr>
            <a:r>
              <a:rPr lang="de-DE" sz="4800"/>
              <a:t>Data Acquisition: Status Quo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31" y="853743"/>
            <a:ext cx="6505300" cy="195477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855154" y="3881313"/>
            <a:ext cx="532287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DE" sz="2800">
                <a:latin typeface="Calibri"/>
                <a:cs typeface="Calibri"/>
              </a:rPr>
              <a:t>3 </a:t>
            </a:r>
            <a:r>
              <a:rPr lang="de-DE" sz="2800" err="1">
                <a:latin typeface="Calibri"/>
                <a:cs typeface="Calibri"/>
              </a:rPr>
              <a:t>recording</a:t>
            </a:r>
            <a:r>
              <a:rPr lang="de-DE" sz="2800">
                <a:latin typeface="Calibri"/>
                <a:cs typeface="Calibri"/>
              </a:rPr>
              <a:t> </a:t>
            </a:r>
            <a:r>
              <a:rPr lang="de-DE" sz="2800" err="1">
                <a:latin typeface="Calibri"/>
                <a:cs typeface="Calibri"/>
              </a:rPr>
              <a:t>session</a:t>
            </a:r>
            <a:r>
              <a:rPr lang="de-DE" sz="2800">
                <a:latin typeface="Calibri"/>
                <a:cs typeface="Calibri"/>
              </a:rPr>
              <a:t> </a:t>
            </a:r>
            <a:r>
              <a:rPr lang="de-DE" sz="2800" err="1">
                <a:latin typeface="Calibri"/>
                <a:cs typeface="Calibri"/>
              </a:rPr>
              <a:t>of</a:t>
            </a:r>
            <a:r>
              <a:rPr lang="de-DE" sz="2800">
                <a:latin typeface="Calibri"/>
                <a:cs typeface="Calibri"/>
              </a:rPr>
              <a:t> 1 </a:t>
            </a:r>
            <a:r>
              <a:rPr lang="de-DE" sz="2800" err="1">
                <a:latin typeface="Calibri"/>
                <a:cs typeface="Calibri"/>
              </a:rPr>
              <a:t>hour</a:t>
            </a:r>
            <a:r>
              <a:rPr lang="de-DE" sz="2800">
                <a:latin typeface="Calibri"/>
                <a:cs typeface="Calibri"/>
              </a:rPr>
              <a:t> </a:t>
            </a:r>
            <a:r>
              <a:rPr lang="de-DE" sz="2800" err="1">
                <a:latin typeface="Calibri"/>
                <a:cs typeface="Calibri"/>
              </a:rPr>
              <a:t>each</a:t>
            </a:r>
            <a:endParaRPr lang="de-DE" sz="2800">
              <a:latin typeface="Calibri"/>
              <a:cs typeface="Calibri"/>
            </a:endParaRPr>
          </a:p>
          <a:p>
            <a:pPr>
              <a:defRPr/>
            </a:pPr>
            <a:r>
              <a:rPr lang="de-DE" sz="2800">
                <a:latin typeface="Calibri"/>
                <a:cs typeface="Calibri"/>
              </a:rPr>
              <a:t>4 </a:t>
            </a:r>
            <a:r>
              <a:rPr lang="de-DE" sz="2800" err="1">
                <a:latin typeface="Calibri"/>
                <a:cs typeface="Calibri"/>
              </a:rPr>
              <a:t>scenarios</a:t>
            </a:r>
            <a:r>
              <a:rPr lang="de-DE" sz="2800">
                <a:latin typeface="Calibri"/>
                <a:cs typeface="Calibri"/>
              </a:rPr>
              <a:t> </a:t>
            </a:r>
            <a:r>
              <a:rPr lang="de-DE" sz="2800" err="1">
                <a:latin typeface="Calibri"/>
                <a:cs typeface="Calibri"/>
              </a:rPr>
              <a:t>of</a:t>
            </a:r>
            <a:r>
              <a:rPr lang="de-DE" sz="2800">
                <a:latin typeface="Calibri"/>
                <a:cs typeface="Calibri"/>
              </a:rPr>
              <a:t> 15 </a:t>
            </a:r>
            <a:r>
              <a:rPr lang="de-DE" sz="2800" err="1">
                <a:latin typeface="Calibri"/>
                <a:cs typeface="Calibri"/>
              </a:rPr>
              <a:t>minutes</a:t>
            </a:r>
            <a:r>
              <a:rPr lang="de-DE" sz="2800">
                <a:latin typeface="Calibri"/>
                <a:cs typeface="Calibri"/>
              </a:rPr>
              <a:t> </a:t>
            </a:r>
            <a:r>
              <a:rPr lang="de-DE" sz="2800" err="1">
                <a:latin typeface="Calibri"/>
                <a:cs typeface="Calibri"/>
              </a:rPr>
              <a:t>each</a:t>
            </a:r>
            <a:endParaRPr lang="de-DE" sz="2800">
              <a:latin typeface="Calibri"/>
              <a:cs typeface="Calibri"/>
            </a:endParaRPr>
          </a:p>
          <a:p>
            <a:pPr>
              <a:defRPr/>
            </a:pPr>
            <a:r>
              <a:rPr lang="de-DE" sz="2800">
                <a:latin typeface="Calibri"/>
                <a:cs typeface="Calibri"/>
              </a:rPr>
              <a:t>3 </a:t>
            </a:r>
            <a:r>
              <a:rPr lang="de-DE" sz="2800" err="1">
                <a:latin typeface="Calibri"/>
                <a:cs typeface="Calibri"/>
              </a:rPr>
              <a:t>subjects</a:t>
            </a:r>
            <a:r>
              <a:rPr lang="de-DE" sz="2800">
                <a:latin typeface="Calibri"/>
                <a:cs typeface="Calibri"/>
              </a:rPr>
              <a:t> </a:t>
            </a:r>
            <a:r>
              <a:rPr lang="de-DE" sz="2800" err="1">
                <a:latin typeface="Calibri"/>
                <a:cs typeface="Calibri"/>
              </a:rPr>
              <a:t>of</a:t>
            </a:r>
            <a:r>
              <a:rPr lang="de-DE" sz="2800">
                <a:latin typeface="Calibri"/>
                <a:cs typeface="Calibri"/>
              </a:rPr>
              <a:t> 5 </a:t>
            </a:r>
            <a:r>
              <a:rPr lang="de-DE" sz="2800" err="1">
                <a:latin typeface="Calibri"/>
                <a:cs typeface="Calibri"/>
              </a:rPr>
              <a:t>minutes</a:t>
            </a:r>
            <a:r>
              <a:rPr lang="de-DE" sz="2800">
                <a:latin typeface="Calibri"/>
                <a:cs typeface="Calibri"/>
              </a:rPr>
              <a:t> </a:t>
            </a:r>
            <a:r>
              <a:rPr lang="de-DE" sz="2800" err="1">
                <a:latin typeface="Calibri"/>
                <a:cs typeface="Calibri"/>
              </a:rPr>
              <a:t>each</a:t>
            </a:r>
            <a:endParaRPr lang="de-DE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ultiplikationszeichen 1">
            <a:extLst>
              <a:ext uri="{FF2B5EF4-FFF2-40B4-BE49-F238E27FC236}">
                <a16:creationId xmlns:a16="http://schemas.microsoft.com/office/drawing/2014/main" id="{2F9E845A-5D16-6129-E067-609F4D7EDF18}"/>
              </a:ext>
            </a:extLst>
          </p:cNvPr>
          <p:cNvSpPr/>
          <p:nvPr/>
        </p:nvSpPr>
        <p:spPr>
          <a:xfrm>
            <a:off x="10002453" y="354959"/>
            <a:ext cx="1678328" cy="241139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98513-CD00-B581-1F00-F6096D590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4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reeform: Shape 11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95491" y="1311759"/>
            <a:ext cx="4812813" cy="29809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Data Evaluation: Questions &amp; Challenges</a:t>
            </a:r>
          </a:p>
        </p:txBody>
      </p:sp>
      <p:sp>
        <p:nvSpPr>
          <p:cNvPr id="12" name="Rectangle 11" descr="Voice">
            <a:extLst>
              <a:ext uri="{FF2B5EF4-FFF2-40B4-BE49-F238E27FC236}">
                <a16:creationId xmlns:a16="http://schemas.microsoft.com/office/drawing/2014/main" id="{09D4FF8A-1736-F2F7-E459-E229BD07BE4F}"/>
              </a:ext>
            </a:extLst>
          </p:cNvPr>
          <p:cNvSpPr/>
          <p:nvPr/>
        </p:nvSpPr>
        <p:spPr>
          <a:xfrm>
            <a:off x="4621417" y="4785096"/>
            <a:ext cx="626800" cy="6268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37599-AA81-0BA6-8F3F-F1DD480E3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68" y="1476068"/>
            <a:ext cx="628650" cy="6286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12" y="3685032"/>
            <a:ext cx="2607750" cy="2204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880" y="183227"/>
            <a:ext cx="1551097" cy="235267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455159" y="1379093"/>
            <a:ext cx="417372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fontAlgn="base"/>
            <a:r>
              <a:rPr lang="en-US" sz="2400">
                <a:latin typeface="Calibri"/>
                <a:cs typeface="Calibri"/>
              </a:rPr>
              <a:t>Do EEG signals under secondary task correspond to high mental workload?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5288787" y="3723686"/>
            <a:ext cx="515713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SzPct val="100000"/>
              <a:buChar char="•"/>
            </a:pPr>
            <a:r>
              <a:rPr lang="en-US" sz="2800">
                <a:latin typeface="Calibri"/>
                <a:cs typeface="Calibri"/>
              </a:rPr>
              <a:t>data quality</a:t>
            </a:r>
            <a:endParaRPr lang="de-DE" sz="2800"/>
          </a:p>
          <a:p>
            <a:pPr marL="342900" indent="-342900">
              <a:buSzPct val="100000"/>
              <a:buFont typeface="Arial"/>
              <a:buChar char="•"/>
            </a:pPr>
            <a:r>
              <a:rPr lang="en-US" sz="2800">
                <a:latin typeface="Calibri"/>
                <a:cs typeface="Calibri"/>
              </a:rPr>
              <a:t>signal-to-noise ratio</a:t>
            </a:r>
          </a:p>
          <a:p>
            <a:pPr marL="285750" lvl="8" indent="-28575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/>
                <a:cs typeface="Calibri"/>
              </a:rPr>
              <a:t>conceptual feasibility?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/>
                <a:cs typeface="Calibri"/>
              </a:rPr>
              <a:t>proper data recording?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/>
                <a:cs typeface="Calibri"/>
              </a:rPr>
              <a:t>Inter-session &amp; inter-subject generalizability?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C7355-8316-2FCC-B458-C4E6B11B3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algn="ctr">
              <a:buSzPts val="4400"/>
            </a:pPr>
            <a:r>
              <a:rPr lang="de-DE" sz="3600"/>
              <a:t>Data Evaluation: </a:t>
            </a:r>
            <a:r>
              <a:rPr lang="de-DE" sz="3600" err="1"/>
              <a:t>How-To</a:t>
            </a:r>
            <a:endParaRPr lang="de-DE" err="1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120;p18" descr="Roll Safe | Know Your Meme"/>
          <p:cNvSpPr/>
          <p:nvPr/>
        </p:nvSpPr>
        <p:spPr>
          <a:xfrm>
            <a:off x="-2916820" y="-1490032"/>
            <a:ext cx="3907420" cy="390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5" y="1768850"/>
            <a:ext cx="3797611" cy="3741946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91" y="3833108"/>
            <a:ext cx="1408298" cy="122540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87097" y="1264571"/>
            <a:ext cx="474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What we use to implement everything: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735968" y="1264571"/>
            <a:ext cx="248334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000" err="1"/>
              <a:t>What</a:t>
            </a:r>
            <a:r>
              <a:rPr lang="de-DE" sz="2000"/>
              <a:t> </a:t>
            </a:r>
            <a:r>
              <a:rPr lang="de-DE" sz="2000" err="1"/>
              <a:t>we</a:t>
            </a:r>
            <a:r>
              <a:rPr lang="de-DE" sz="2000"/>
              <a:t> </a:t>
            </a:r>
            <a:r>
              <a:rPr lang="de-DE" sz="2000" b="1" err="1"/>
              <a:t>had</a:t>
            </a:r>
            <a:r>
              <a:rPr lang="de-DE" sz="2000" b="1"/>
              <a:t> </a:t>
            </a:r>
            <a:r>
              <a:rPr lang="de-DE" sz="2000" err="1"/>
              <a:t>to</a:t>
            </a:r>
            <a:r>
              <a:rPr lang="de-DE" sz="2000"/>
              <a:t> do:</a:t>
            </a: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52DE89CD-4CCC-F226-F25E-B5D4FDB89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68" y="3519413"/>
            <a:ext cx="1006999" cy="455782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FCDAF134-73C1-0C30-E9F7-1A90C15F2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653" y="2258587"/>
            <a:ext cx="669403" cy="640466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05448453-CE39-399A-F67C-06636F19F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679" y="2036979"/>
            <a:ext cx="4402237" cy="33241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244CE-7A65-7561-0D69-C013BE11FC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algn="ctr"/>
            <a:r>
              <a:rPr lang="de-DE" sz="3600"/>
              <a:t>Data Evaluation: </a:t>
            </a:r>
            <a:r>
              <a:rPr lang="de-DE" sz="3600" err="1"/>
              <a:t>How-To</a:t>
            </a:r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120;p18" descr="Roll Safe | Know Your Meme"/>
          <p:cNvSpPr/>
          <p:nvPr/>
        </p:nvSpPr>
        <p:spPr>
          <a:xfrm>
            <a:off x="-2916820" y="-1490032"/>
            <a:ext cx="3907420" cy="390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1" y="3298578"/>
            <a:ext cx="1408298" cy="122540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07" y="2816812"/>
            <a:ext cx="2503194" cy="2454979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2549655" y="1329476"/>
            <a:ext cx="24823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2000" err="1"/>
              <a:t>calculate</a:t>
            </a:r>
            <a:r>
              <a:rPr lang="de-DE" sz="2000"/>
              <a:t> </a:t>
            </a:r>
            <a:r>
              <a:rPr lang="de-DE" sz="2000" err="1"/>
              <a:t>features</a:t>
            </a:r>
            <a:r>
              <a:rPr lang="de-DE" sz="2000"/>
              <a:t> </a:t>
            </a:r>
            <a:r>
              <a:rPr lang="de-DE" sz="2000" err="1"/>
              <a:t>manually</a:t>
            </a:r>
            <a:endParaRPr lang="de-DE" sz="2000"/>
          </a:p>
        </p:txBody>
      </p:sp>
      <p:sp>
        <p:nvSpPr>
          <p:cNvPr id="20" name="Textfeld 19"/>
          <p:cNvSpPr txBox="1"/>
          <p:nvPr/>
        </p:nvSpPr>
        <p:spPr>
          <a:xfrm>
            <a:off x="5962183" y="1332076"/>
            <a:ext cx="298395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000" err="1"/>
              <a:t>reduce</a:t>
            </a:r>
            <a:r>
              <a:rPr lang="de-DE" sz="2000"/>
              <a:t> </a:t>
            </a:r>
            <a:r>
              <a:rPr lang="de-DE" sz="2000" err="1"/>
              <a:t>dimensionality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9484894" y="1333996"/>
            <a:ext cx="243795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000" err="1"/>
              <a:t>quantify</a:t>
            </a:r>
            <a:r>
              <a:rPr lang="de-DE" sz="2000"/>
              <a:t> </a:t>
            </a:r>
            <a:r>
              <a:rPr lang="de-DE" sz="2000" err="1"/>
              <a:t>separation</a:t>
            </a:r>
            <a:endParaRPr lang="de-DE" err="1"/>
          </a:p>
        </p:txBody>
      </p:sp>
      <p:sp>
        <p:nvSpPr>
          <p:cNvPr id="25" name="Pfeil nach rechts 24"/>
          <p:cNvSpPr/>
          <p:nvPr/>
        </p:nvSpPr>
        <p:spPr>
          <a:xfrm>
            <a:off x="5060654" y="3842604"/>
            <a:ext cx="650240" cy="4673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-2817" y="1272486"/>
            <a:ext cx="210447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2000" err="1"/>
              <a:t>pre-processed</a:t>
            </a:r>
          </a:p>
          <a:p>
            <a:pPr algn="ctr"/>
            <a:r>
              <a:rPr lang="de-DE" sz="2000"/>
              <a:t>EEG </a:t>
            </a:r>
          </a:p>
          <a:p>
            <a:pPr algn="ctr"/>
            <a:r>
              <a:rPr lang="de-DE" sz="2000" err="1"/>
              <a:t>signals</a:t>
            </a:r>
          </a:p>
        </p:txBody>
      </p:sp>
      <p:sp>
        <p:nvSpPr>
          <p:cNvPr id="27" name="Pfeil nach rechts 26"/>
          <p:cNvSpPr/>
          <p:nvPr/>
        </p:nvSpPr>
        <p:spPr>
          <a:xfrm>
            <a:off x="1703182" y="3842604"/>
            <a:ext cx="650240" cy="4673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B607E1A3-C4C2-E60B-9609-86F86447E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702" y="1822582"/>
            <a:ext cx="3216074" cy="2450336"/>
          </a:xfrm>
          <a:prstGeom prst="rect">
            <a:avLst/>
          </a:prstGeom>
        </p:spPr>
      </p:pic>
      <p:pic>
        <p:nvPicPr>
          <p:cNvPr id="3" name="Grafik 4">
            <a:extLst>
              <a:ext uri="{FF2B5EF4-FFF2-40B4-BE49-F238E27FC236}">
                <a16:creationId xmlns:a16="http://schemas.microsoft.com/office/drawing/2014/main" id="{9FC5B8A4-DE51-5E06-7634-D6565226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61" y="4319225"/>
            <a:ext cx="534486" cy="5441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C037E9-2CD0-C619-908D-B773CAEABA75}"/>
              </a:ext>
            </a:extLst>
          </p:cNvPr>
          <p:cNvSpPr txBox="1"/>
          <p:nvPr/>
        </p:nvSpPr>
        <p:spPr>
          <a:xfrm>
            <a:off x="2139229" y="2384426"/>
            <a:ext cx="3292611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2000" err="1"/>
              <a:t>delta</a:t>
            </a:r>
            <a:r>
              <a:rPr lang="de-DE" sz="2000"/>
              <a:t> (0-4Hz), </a:t>
            </a:r>
            <a:endParaRPr lang="de-DE"/>
          </a:p>
          <a:p>
            <a:pPr algn="ctr"/>
            <a:r>
              <a:rPr lang="de-DE" sz="2000" err="1"/>
              <a:t>theta</a:t>
            </a:r>
            <a:r>
              <a:rPr lang="de-DE" sz="2000"/>
              <a:t> (4-8Hz), </a:t>
            </a:r>
            <a:endParaRPr lang="de-DE" b="1"/>
          </a:p>
          <a:p>
            <a:pPr algn="ctr"/>
            <a:r>
              <a:rPr lang="de-DE" sz="2000" err="1"/>
              <a:t>alpha</a:t>
            </a:r>
            <a:r>
              <a:rPr lang="de-DE" sz="2000"/>
              <a:t> (8-13Hz), </a:t>
            </a:r>
            <a:endParaRPr lang="de-DE"/>
          </a:p>
          <a:p>
            <a:pPr algn="ctr"/>
            <a:r>
              <a:rPr lang="de-DE" sz="2000" err="1"/>
              <a:t>beta</a:t>
            </a:r>
            <a:r>
              <a:rPr lang="de-DE" sz="2000"/>
              <a:t> (12-31Hz), </a:t>
            </a:r>
            <a:endParaRPr lang="de-DE"/>
          </a:p>
          <a:p>
            <a:pPr algn="ctr"/>
            <a:r>
              <a:rPr lang="de-DE" sz="2000" err="1"/>
              <a:t>gamma</a:t>
            </a:r>
            <a:r>
              <a:rPr lang="de-DE" sz="2000"/>
              <a:t> (31-50Hz) , </a:t>
            </a:r>
            <a:endParaRPr lang="de-DE"/>
          </a:p>
          <a:p>
            <a:pPr algn="ctr"/>
            <a:r>
              <a:rPr lang="de-DE" sz="2000"/>
              <a:t> (</a:t>
            </a:r>
            <a:r>
              <a:rPr lang="de-DE" sz="2000" err="1"/>
              <a:t>alpha</a:t>
            </a:r>
            <a:r>
              <a:rPr lang="de-DE" sz="2000"/>
              <a:t> + </a:t>
            </a:r>
            <a:r>
              <a:rPr lang="de-DE" sz="2000" err="1"/>
              <a:t>theta</a:t>
            </a:r>
            <a:r>
              <a:rPr lang="de-DE" sz="2000"/>
              <a:t>)/</a:t>
            </a:r>
            <a:r>
              <a:rPr lang="de-DE" sz="2000" err="1"/>
              <a:t>beta</a:t>
            </a:r>
            <a:r>
              <a:rPr lang="de-DE" sz="2000"/>
              <a:t>, </a:t>
            </a:r>
            <a:r>
              <a:rPr lang="de-DE" sz="2000" err="1"/>
              <a:t>alpha</a:t>
            </a:r>
            <a:r>
              <a:rPr lang="de-DE" sz="2000"/>
              <a:t>/</a:t>
            </a:r>
            <a:r>
              <a:rPr lang="de-DE" sz="2000" err="1"/>
              <a:t>beta</a:t>
            </a:r>
            <a:r>
              <a:rPr lang="de-DE" sz="2000"/>
              <a:t>, (</a:t>
            </a:r>
            <a:r>
              <a:rPr lang="de-DE" sz="2000" err="1"/>
              <a:t>alpha+theta</a:t>
            </a:r>
            <a:r>
              <a:rPr lang="de-DE" sz="2000"/>
              <a:t>)/(</a:t>
            </a:r>
            <a:r>
              <a:rPr lang="de-DE" sz="2000" err="1"/>
              <a:t>alpha+beta</a:t>
            </a:r>
            <a:r>
              <a:rPr lang="de-DE" sz="2000"/>
              <a:t>), </a:t>
            </a:r>
            <a:r>
              <a:rPr lang="de-DE" sz="2000" err="1"/>
              <a:t>theta</a:t>
            </a:r>
            <a:r>
              <a:rPr lang="de-DE" sz="2000"/>
              <a:t>/</a:t>
            </a:r>
            <a:r>
              <a:rPr lang="de-DE" sz="2000" err="1"/>
              <a:t>beta</a:t>
            </a:r>
            <a:r>
              <a:rPr lang="de-DE" sz="2000"/>
              <a:t>.</a:t>
            </a:r>
            <a:endParaRPr lang="de-DE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9A7D2CC6-3418-0BA7-15C9-C2F66506E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375" y="4449294"/>
            <a:ext cx="3186895" cy="2238538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62FDD5BD-289B-97E6-E475-47AD8B3FE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977" y="4792391"/>
            <a:ext cx="2743200" cy="17249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4798669-ABD8-7662-2881-947E78A1A4EE}"/>
              </a:ext>
            </a:extLst>
          </p:cNvPr>
          <p:cNvSpPr txBox="1"/>
          <p:nvPr/>
        </p:nvSpPr>
        <p:spPr>
          <a:xfrm>
            <a:off x="6983938" y="4511431"/>
            <a:ext cx="11030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PCA</a:t>
            </a:r>
          </a:p>
        </p:txBody>
      </p:sp>
      <p:sp>
        <p:nvSpPr>
          <p:cNvPr id="17" name="Pfeil nach rechts 24">
            <a:extLst>
              <a:ext uri="{FF2B5EF4-FFF2-40B4-BE49-F238E27FC236}">
                <a16:creationId xmlns:a16="http://schemas.microsoft.com/office/drawing/2014/main" id="{0F71AEF3-E276-B3FD-F491-9AA99822C6B9}"/>
              </a:ext>
            </a:extLst>
          </p:cNvPr>
          <p:cNvSpPr/>
          <p:nvPr/>
        </p:nvSpPr>
        <p:spPr>
          <a:xfrm>
            <a:off x="8981466" y="3811738"/>
            <a:ext cx="650240" cy="4673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E0B9D-BB47-5778-522B-90AFC69626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200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 animBg="1"/>
      <p:bldP spid="27" grpId="0" animBg="1"/>
      <p:bldP spid="8" grpId="0"/>
      <p:bldP spid="14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Office PowerPoint</Application>
  <PresentationFormat>Widescreen</PresentationFormat>
  <Paragraphs>180</Paragraphs>
  <Slides>37</Slides>
  <Notes>9</Notes>
  <HiddenSlides>6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Wingdings</vt:lpstr>
      <vt:lpstr>Office Theme</vt:lpstr>
      <vt:lpstr>Predicting MWL from Historic EEG Data using Machine and Deep Learning Methods</vt:lpstr>
      <vt:lpstr>Why Quantify MWL/CWL?</vt:lpstr>
      <vt:lpstr>Idea</vt:lpstr>
      <vt:lpstr>Overview</vt:lpstr>
      <vt:lpstr>Data Acquisition: How-To</vt:lpstr>
      <vt:lpstr>Data Acquisition: Status Quo</vt:lpstr>
      <vt:lpstr>Data Evaluation: Questions &amp; Challenges</vt:lpstr>
      <vt:lpstr>Data Evaluation: How-To</vt:lpstr>
      <vt:lpstr>Data Evaluation: How-To</vt:lpstr>
      <vt:lpstr>PowerPoint Presentation</vt:lpstr>
      <vt:lpstr>PowerPoint Presentation</vt:lpstr>
      <vt:lpstr>PowerPoint Presentation</vt:lpstr>
      <vt:lpstr>Data Evaluation: PCA (inter-session)</vt:lpstr>
      <vt:lpstr>Data Evaluation: PCA (cross-session)</vt:lpstr>
      <vt:lpstr>Data Evaluation: SVD</vt:lpstr>
      <vt:lpstr>Data Evaluation: LDA (inter-session)</vt:lpstr>
      <vt:lpstr>Data Evaluation: LDA (cross-session)</vt:lpstr>
      <vt:lpstr>Data Evaluation: Performance of LSVCs</vt:lpstr>
      <vt:lpstr>Data Evaluation: Decision Surfaces</vt:lpstr>
      <vt:lpstr>Model Implementation: Open Questions</vt:lpstr>
      <vt:lpstr>Classification Results</vt:lpstr>
      <vt:lpstr>Neural Networks – Classification (Cross-Session)</vt:lpstr>
      <vt:lpstr>Neural Networks – Classification (Cross-Session)</vt:lpstr>
      <vt:lpstr>Neural Networks – Classification (Inter-Session)</vt:lpstr>
      <vt:lpstr>Another Approach: Intra-Subject &amp; Cross-Session</vt:lpstr>
      <vt:lpstr>Interface</vt:lpstr>
      <vt:lpstr>Interface | Requirements</vt:lpstr>
      <vt:lpstr>Interface | Overview</vt:lpstr>
      <vt:lpstr>Interface | State</vt:lpstr>
      <vt:lpstr>Interface | State Change</vt:lpstr>
      <vt:lpstr>Interface | Suggest Autopilot</vt:lpstr>
      <vt:lpstr>Interface | Activate Autopilot</vt:lpstr>
      <vt:lpstr>Interface | Conclusion/Outlook</vt:lpstr>
      <vt:lpstr>Demo - Video</vt:lpstr>
      <vt:lpstr>PowerPoint Presentation</vt:lpstr>
      <vt:lpstr>Results &amp; Future Work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Plan</dc:title>
  <dc:creator>Donald Pfaffmann</dc:creator>
  <cp:lastModifiedBy>Ganavi Basavaraju</cp:lastModifiedBy>
  <cp:revision>2</cp:revision>
  <dcterms:modified xsi:type="dcterms:W3CDTF">2022-09-14T06:24:14Z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